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handoutMasterIdLst>
    <p:handoutMasterId r:id="rId24"/>
  </p:handoutMasterIdLst>
  <p:sldIdLst>
    <p:sldId id="444" r:id="rId3"/>
    <p:sldId id="457" r:id="rId4"/>
    <p:sldId id="446" r:id="rId5"/>
    <p:sldId id="431" r:id="rId6"/>
    <p:sldId id="447" r:id="rId7"/>
    <p:sldId id="337" r:id="rId8"/>
    <p:sldId id="366" r:id="rId9"/>
    <p:sldId id="2045" r:id="rId10"/>
    <p:sldId id="448" r:id="rId11"/>
    <p:sldId id="2042" r:id="rId12"/>
    <p:sldId id="2046" r:id="rId13"/>
    <p:sldId id="2047" r:id="rId14"/>
    <p:sldId id="2053" r:id="rId15"/>
    <p:sldId id="449" r:id="rId16"/>
    <p:sldId id="2048" r:id="rId17"/>
    <p:sldId id="299" r:id="rId18"/>
    <p:sldId id="2049" r:id="rId19"/>
    <p:sldId id="762" r:id="rId20"/>
    <p:sldId id="2052" r:id="rId21"/>
    <p:sldId id="2050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one fist" initials="sf" lastIdx="1" clrIdx="0">
    <p:extLst>
      <p:ext uri="{19B8F6BF-5375-455C-9EA6-DF929625EA0E}">
        <p15:presenceInfo xmlns:p15="http://schemas.microsoft.com/office/powerpoint/2012/main" userId="stone fis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66" autoAdjust="0"/>
    <p:restoredTop sz="94533" autoAdjust="0"/>
  </p:normalViewPr>
  <p:slideViewPr>
    <p:cSldViewPr snapToGrid="0">
      <p:cViewPr varScale="1">
        <p:scale>
          <a:sx n="86" d="100"/>
          <a:sy n="86" d="100"/>
        </p:scale>
        <p:origin x="5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C1A92B37-E76A-4A13-8DE3-956D6A5173D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90BE5DFB-EF14-43D6-885C-228634C12C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B443ED-FFA6-42B3-8E94-7EACF39D3FC8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9A2BE656-6C4F-4600-9D86-83AD398FED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69A3BA65-F0E5-4A96-8BF0-54EE59A78E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A723D4-AB3F-47E8-AEFD-464AB14F7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2842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media/media1.mp4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79D00F-F854-4B30-9942-F9FAA386D19F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E20765-CDE2-4A55-B0A4-3A7DAB2298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7873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3C3363-C801-49CE-AC31-5F56AD12F79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6790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3C3363-C801-49CE-AC31-5F56AD12F79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7515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3C3363-C801-49CE-AC31-5F56AD12F79C}" type="slidenum">
              <a:rPr lang="ko-KR" altLang="en-US" smtClean="0">
                <a:solidFill>
                  <a:prstClr val="black"/>
                </a:solidFill>
              </a:rPr>
              <a:pPr>
                <a:defRPr/>
              </a:pPr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729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3C3363-C801-49CE-AC31-5F56AD12F79C}" type="slidenum">
              <a:rPr lang="ko-KR" altLang="en-US" smtClean="0">
                <a:solidFill>
                  <a:prstClr val="black"/>
                </a:solidFill>
              </a:rPr>
              <a:pPr>
                <a:defRPr/>
              </a:pPr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304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3C3363-C801-49CE-AC31-5F56AD12F79C}" type="slidenum">
              <a:rPr lang="ko-KR" altLang="en-US" smtClean="0">
                <a:solidFill>
                  <a:prstClr val="black"/>
                </a:solidFill>
              </a:rPr>
              <a:pPr>
                <a:defRPr/>
              </a:pPr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732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199D82C-3BAC-4355-837C-7F8877917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B058B9EB-1C3E-455F-A9F9-CA7F53FCFC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731D17A-E004-4990-AA16-DAC7956E8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A9A1A76-A415-401E-9789-F645DCE56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2FC42BF-F139-48AB-A54E-B6EA277DE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747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0E8E36D-C864-4E0B-8425-848A89F5E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C4CD218B-0216-40BE-8E64-9157AEED3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46E2F2A-3238-40B9-9A3D-E98DC9EEA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BC844C2-C2CC-466E-9A0F-D97C0993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DDCF3D0-6ECD-447B-8C0D-5D0D62CFC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318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A1AD1B50-5D26-4E0A-BFFF-884E8D281F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D8980773-B274-4EF6-85B2-4982284D57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D190C62-C170-46F4-9C95-C1EA27FF1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6929D6B-709C-489A-B897-01D100E4F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0C1642F-8C3A-4AE2-8A00-E68FC2BB9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3692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574A776-519C-4C45-8A2B-BEA507305B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C9C83C7B-D5A1-4756-A43C-C77615AE0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612D814-90E0-47A0-AC87-54727DC5D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9CA19A7-6982-497A-8CC6-29ADB563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930C7EB-B3D2-4B9B-8BAB-F3B32E377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73044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6551D85-C73F-4533-9E12-213D669BC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27C94A5-C384-4707-AF5A-CD3666C55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F6B797F-7269-4DCC-A8FE-297E4F0DA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5904562-11D5-4032-BC72-9DF4A18A8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020CA92-9A70-4D8F-9889-1581F8F12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980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31114AE-9A77-442B-8E3C-9E35C7F0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4413C87-7C55-4782-BB4A-F589ABEE1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475460F-031B-4F8F-A326-5E0DCEB7F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CA4E998-91E9-4717-B63F-1EB577924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5E43D9F-C5F1-4A57-B3AA-F1E73AAF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8258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8E939A-7514-4AB5-B379-F9B861A70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DBDF72A-6E04-41CC-B996-817AE54098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3DC3A7C-7CF8-49EB-9C3C-4027F8A5F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16046C75-2631-4AD2-8293-BBFDB850E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727EB35-0222-49C2-A006-A344B62D2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33F2876-D3D6-4C36-9CF0-DB6F1948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62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D020068-E57C-46E8-933A-93CB43D0D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1A1FAEA-A873-4B89-893D-A3FE4D51C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9A41ACB2-2586-4B15-A9EE-A0AB96991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06B0DCCA-A1F4-4CCC-9476-AEF894131E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BCEF83E3-73B5-446E-8064-521F65BACE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E4702479-CF4E-40A2-BEC9-9D7937C9A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355AA256-0C71-4DA5-BF3F-6186CC983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567B615D-B1DA-4EFE-A0B5-735B04718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446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F1080D11-50FD-4D20-9C9A-7DFE93EFE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7FFE3217-FA88-478A-B491-621F59F0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24746C41-4B26-43A2-AAD9-DF94D1FB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26446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실외, 하늘, 도시이(가) 표시된 사진&#10;&#10;자동 생성된 설명">
            <a:extLst>
              <a:ext uri="{FF2B5EF4-FFF2-40B4-BE49-F238E27FC236}">
                <a16:creationId xmlns:a16="http://schemas.microsoft.com/office/drawing/2014/main" xmlns="" id="{662517FB-9751-7E9A-6C7B-50230EB095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013F258-D413-031D-11A5-111944683A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2246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C7BFE55-BAF6-481D-A63B-EE4E2FD83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28C6B2D-1C0D-4884-90F9-A4A94F646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17063919-BF5F-4E34-B3E3-627A9D700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0F38731E-A2F4-4D3B-B24E-DFAB420FE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D0625A1-FC87-4B05-9126-53C9C5B5B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E335C6D-5460-4865-8CEC-B0C1D792A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5876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FB4CF79-2B76-45FF-8FD9-6B612048D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F80D2DF-6C60-413B-8F7F-A1A3204DA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55674BE-EFAA-44E1-93B1-0CB0EBD8B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50183D2-711A-4E24-86CE-D7B819004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79742EE-A8DA-4D6F-9C20-E42B0D4C8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1591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4B05915-1523-4071-9C29-7CBBDE214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BF97C157-678F-4A7D-8E85-A22BFE97F8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1A5DE75-F889-44B8-9A03-335B27F5D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FF04BF0-19C6-4595-B195-7F305BD1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CD2966C-A1A5-4C10-8B6F-995485BF4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AC9B13E-15C3-4AFF-8F6F-47A60D291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1331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726C0CC-553F-4F34-B051-A16BE6B44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81CF6B2B-5D8F-430C-9456-755E94DCAE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92E18F0-75E3-49D0-9CF2-35803B764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BDCEE16-96F2-4A65-92D4-629FBF885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204EFC0-9776-4282-B82E-D6894A56B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7196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12F0C14C-1565-4124-A2C4-1C958ED72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038BB901-36EB-4746-AF11-43D2D3150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264DFB7-531D-4942-95F8-8BF977A99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FBA073D-5ACB-44E6-BDD6-BA9A78868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D0F2A76-645F-4D9E-B572-05C2E3C9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151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30093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xmlns="" id="{BC764ECC-C9FC-FF0F-B7F6-807910A491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82598" y="941326"/>
            <a:ext cx="628377" cy="249299"/>
          </a:xfrm>
          <a:noFill/>
        </p:spPr>
        <p:txBody>
          <a:bodyPr wrap="none" lIns="0" tIns="0" rIns="0" bIns="0" rtlCol="0" anchor="b">
            <a:spAutoFit/>
          </a:bodyPr>
          <a:lstStyle>
            <a:lvl1pPr marL="0" indent="0">
              <a:buNone/>
              <a:defRPr lang="ko-KR" altLang="en-US" sz="180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algn="r"/>
            <a:r>
              <a:rPr lang="en-US" altLang="ko-KR" dirty="0"/>
              <a:t>LOGO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xmlns="" id="{BF62B461-5A06-AC54-B11F-23FD708D2DA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1500" y="857250"/>
            <a:ext cx="359394" cy="332399"/>
          </a:xfrm>
          <a:noFill/>
        </p:spPr>
        <p:txBody>
          <a:bodyPr wrap="none" lIns="0" tIns="0" rIns="0" bIns="0" rtlCol="0">
            <a:spAutoFit/>
          </a:bodyPr>
          <a:lstStyle>
            <a:lvl1pPr marL="0" indent="0">
              <a:buNone/>
              <a:defRPr lang="ko-KR" altLang="en-US" sz="2400" spc="-3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xmlns="" id="{819D1AAB-E1E5-C7BF-31A0-12323D04A4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850" y="552763"/>
            <a:ext cx="2437206" cy="193899"/>
          </a:xfrm>
          <a:noFill/>
        </p:spPr>
        <p:txBody>
          <a:bodyPr wrap="none" lIns="0" tIns="0" rIns="0" bIns="0" rtlCol="0" anchor="b">
            <a:spAutoFit/>
          </a:bodyPr>
          <a:lstStyle>
            <a:lvl1pPr marL="0" indent="0">
              <a:buNone/>
              <a:defRPr lang="ko-KR" altLang="en-US" sz="1400" spc="-3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/>
            <a:r>
              <a:rPr lang="ko-KR" altLang="en-US" dirty="0"/>
              <a:t>제안서의 이름을 멋지게 적어주세요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4" name="직선 연결선 9">
            <a:extLst>
              <a:ext uri="{FF2B5EF4-FFF2-40B4-BE49-F238E27FC236}">
                <a16:creationId xmlns:a16="http://schemas.microsoft.com/office/drawing/2014/main" xmlns="" id="{EEA94C0B-7F54-A8C8-3C2A-1B225A99C6C7}"/>
              </a:ext>
            </a:extLst>
          </p:cNvPr>
          <p:cNvCxnSpPr>
            <a:cxnSpLocks/>
          </p:cNvCxnSpPr>
          <p:nvPr userDrawn="1"/>
        </p:nvCxnSpPr>
        <p:spPr>
          <a:xfrm>
            <a:off x="973887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10">
            <a:extLst>
              <a:ext uri="{FF2B5EF4-FFF2-40B4-BE49-F238E27FC236}">
                <a16:creationId xmlns:a16="http://schemas.microsoft.com/office/drawing/2014/main" xmlns="" id="{FB28E21E-76AE-9823-93FE-65FFE6190C1D}"/>
              </a:ext>
            </a:extLst>
          </p:cNvPr>
          <p:cNvCxnSpPr>
            <a:cxnSpLocks/>
          </p:cNvCxnSpPr>
          <p:nvPr userDrawn="1"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xmlns="" id="{881CA887-CA96-CA97-AAB3-3EAC8C94B4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76624" y="855679"/>
            <a:ext cx="2687595" cy="332399"/>
          </a:xfrm>
          <a:noFill/>
        </p:spPr>
        <p:txBody>
          <a:bodyPr wrap="none" lIns="0" tIns="0" rIns="0" bIns="0" rtlCol="0">
            <a:spAutoFit/>
          </a:bodyPr>
          <a:lstStyle>
            <a:lvl1pPr marL="0" indent="0">
              <a:buNone/>
              <a:defRPr lang="ko-KR" altLang="en-US" sz="2400" spc="-3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ea"/>
                <a:ea typeface="+mj-ea"/>
                <a:cs typeface="Pretendard Black" panose="02000A03000000020004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/>
            <a:r>
              <a:rPr lang="ko-KR" altLang="en-US" dirty="0"/>
              <a:t>타이틀을 입력해주세요</a:t>
            </a:r>
          </a:p>
        </p:txBody>
      </p:sp>
    </p:spTree>
    <p:extLst>
      <p:ext uri="{BB962C8B-B14F-4D97-AF65-F5344CB8AC3E}">
        <p14:creationId xmlns:p14="http://schemas.microsoft.com/office/powerpoint/2010/main" val="93103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레이아웃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139C246-C248-4351-9D38-88EA60C99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6BFD-0468-452C-8E93-612796B0855C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1AFD489-0747-4A2B-9863-3DBDFC86A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361586B-01E3-4644-A852-F8A591086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F1885-F02A-4FD5-B839-7A20130754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8886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사용자 레이아웃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139C246-C248-4351-9D38-88EA60C99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6BFD-0468-452C-8E93-612796B0855C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1AFD489-0747-4A2B-9863-3DBDFC86A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361586B-01E3-4644-A852-F8A591086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F1885-F02A-4FD5-B839-7A20130754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262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58984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94810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6639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67D01DA-0BB3-4411-A17E-C348119B0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EB7D3B53-546F-4578-85FE-843391AC8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3BDC432-693A-4986-963D-5DA2B372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F023F20-3F93-4A45-99B6-34FA04282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9D9FD3D-48AC-4B37-807C-4B6F745BA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603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D263199-836E-4B49-A606-855322355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178E5CF-7BF1-41F7-9555-868C83ADEE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60EF5C5-D1B2-465F-A78B-981051064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F3E24259-C125-41A3-9E4F-091CC99AE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3C0A26F-53C4-4CA1-9FEF-024F0059A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02C62759-692C-40E6-8C3D-59CFA8482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108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6A73DD1-749B-4D0A-9004-1DD085BF0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34B42C6-4E54-49C0-9F5F-C05B82681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FE6986B-89BE-4952-827A-54CFD3AAC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F8BA8CA3-DACD-4647-9390-62635BE108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47A6028F-C547-45BB-8880-9A5AC88569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89A16E2A-167E-41DA-AE6B-7E67AAB6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7EDBB750-06A4-4EE6-85B1-5A62EA66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0C3C9A2F-552C-4F3B-9290-67A026E1F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87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131E964-CC93-4669-9872-DF63BF315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B7791B8E-4983-496A-A52F-1E9758021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35158275-EFBB-422F-B351-3B9DA4171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4FF11F9C-BF9C-4A6A-9F56-CBE065D80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1768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0E20DA3E-174C-40A5-8E1B-BCAC5CBC4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D9080694-FE87-446B-936E-3E13E8F87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121C06D-D194-4B03-9EBE-D6BE017A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63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4F67962-A879-4CB0-93A4-0209AC62F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93DC0AC-BC1A-4161-AFEA-BDDE8ADDD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B15B53F-6485-4C4E-A8DC-94116744E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FE9BD2A6-CB96-434F-A1C0-E9885BE88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B0AB297-3CA8-4620-9F8A-A701F9188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E126625-849E-46FA-A034-73382D4BD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506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7F51BC5-DBF1-4219-9C5B-B6C7BA768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5AD98F19-257F-4F09-8038-FB30C5C06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DE3DB1D3-C5D6-4D37-BDCE-BB69B2CE60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0C4A70D9-C0E7-4050-B2F6-D66A772BD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EE625FEC-96CE-4099-91D6-B7BAD2BFF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CF3F134-CAF9-40C4-9685-46F85D30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4BE16-ABD1-4941-9D50-78AD9727B5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016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98A54F7D-1206-47FD-901D-B3ECB7285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8213262F-6128-4BD8-90A6-592E5BA7A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7409CA0-DAB9-4CB5-A830-FC5B308DA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20D3E-22A3-42CB-A650-A6B6D0F24BA3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7E4E3EE-E101-442E-8536-28548A8FD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EBA279E-2AD0-4139-AE70-BD0783E17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4BE16-ABD1-4941-9D50-78AD9727B53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695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D041FDE2-0F80-4B0A-BA03-F4317890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E5EE4BA-F4CA-4C5A-BE03-C67D2D503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2C44119-0275-420A-BDA8-85C44CAC38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54D573C-6F19-41FE-8104-333C764E08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DA8455C-A618-47C5-93B8-A9EBD0736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785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6">
          <p15:clr>
            <a:srgbClr val="F26B43"/>
          </p15:clr>
        </p15:guide>
        <p15:guide id="2" pos="7333">
          <p15:clr>
            <a:srgbClr val="F26B43"/>
          </p15:clr>
        </p15:guide>
        <p15:guide id="3" orient="horz" pos="3974">
          <p15:clr>
            <a:srgbClr val="F26B43"/>
          </p15:clr>
        </p15:guide>
        <p15:guide id="4" pos="347">
          <p15:clr>
            <a:srgbClr val="F26B43"/>
          </p15:clr>
        </p15:guide>
        <p15:guide id="5" pos="6947">
          <p15:clr>
            <a:srgbClr val="F26B43"/>
          </p15:clr>
        </p15:guide>
        <p15:guide id="6" pos="7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23.xml"/><Relationship Id="rId4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8B27AB28-CF14-FC1A-550C-6B1DB6E94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A85FBC-2750-4EB2-BEE8-FADFF901BC2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6C7A2492-4677-07E6-3CAA-638F50F3D7AC}"/>
              </a:ext>
            </a:extLst>
          </p:cNvPr>
          <p:cNvSpPr/>
          <p:nvPr/>
        </p:nvSpPr>
        <p:spPr>
          <a:xfrm flipV="1">
            <a:off x="0" y="5573485"/>
            <a:ext cx="12192000" cy="1284512"/>
          </a:xfrm>
          <a:prstGeom prst="round2SameRect">
            <a:avLst>
              <a:gd name="adj1" fmla="val 2837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C7CF361-BFAA-6ADE-ECFE-F99EAC228007}"/>
              </a:ext>
            </a:extLst>
          </p:cNvPr>
          <p:cNvSpPr txBox="1"/>
          <p:nvPr/>
        </p:nvSpPr>
        <p:spPr>
          <a:xfrm>
            <a:off x="3490803" y="2624546"/>
            <a:ext cx="521040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Colosseum Project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A9EFD5D1-C6B6-C269-2408-EFBFCFB2FDD8}"/>
              </a:ext>
            </a:extLst>
          </p:cNvPr>
          <p:cNvCxnSpPr>
            <a:cxnSpLocks/>
          </p:cNvCxnSpPr>
          <p:nvPr/>
        </p:nvCxnSpPr>
        <p:spPr>
          <a:xfrm>
            <a:off x="5410200" y="2330450"/>
            <a:ext cx="13716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78C0E00C-EADD-5049-D8C8-10BAA78F7D2F}"/>
              </a:ext>
            </a:extLst>
          </p:cNvPr>
          <p:cNvSpPr txBox="1"/>
          <p:nvPr/>
        </p:nvSpPr>
        <p:spPr>
          <a:xfrm>
            <a:off x="4355160" y="3429000"/>
            <a:ext cx="348172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90000"/>
                    <a:lumOff val="10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익명성을 보장하는 키보드 배틀 사이트</a:t>
            </a:r>
            <a:endParaRPr kumimoji="0" lang="en-US" altLang="ko-KR" sz="16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90000"/>
                  <a:lumOff val="10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D89E1861-6958-7B47-EFC7-4502FBB19E89}"/>
              </a:ext>
            </a:extLst>
          </p:cNvPr>
          <p:cNvSpPr txBox="1"/>
          <p:nvPr/>
        </p:nvSpPr>
        <p:spPr>
          <a:xfrm>
            <a:off x="5565251" y="6046464"/>
            <a:ext cx="10615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2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SemiBold" panose="02000703000000020004" pitchFamily="50" charset="-127"/>
              </a:rPr>
              <a:t>챗바퀴</a:t>
            </a:r>
            <a:r>
              <a:rPr kumimoji="0" lang="ko-KR" altLang="en-US" sz="16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SemiBold" panose="02000703000000020004" pitchFamily="50" charset="-127"/>
              </a:rPr>
              <a:t> 팀</a:t>
            </a:r>
            <a:endParaRPr kumimoji="0" lang="id-ID" altLang="ko-KR" sz="16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SemiBold" panose="020007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3A0375D-6846-4C21-9324-C2EF8BAAE28C}"/>
              </a:ext>
            </a:extLst>
          </p:cNvPr>
          <p:cNvSpPr txBox="1"/>
          <p:nvPr/>
        </p:nvSpPr>
        <p:spPr>
          <a:xfrm>
            <a:off x="9937548" y="161087"/>
            <a:ext cx="1962077" cy="2769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algn="r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PPT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제작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박성민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03" y="833131"/>
            <a:ext cx="2622593" cy="6612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3E73D30-7CEB-4F73-AC1B-C4A06C01F2C1}"/>
              </a:ext>
            </a:extLst>
          </p:cNvPr>
          <p:cNvSpPr txBox="1"/>
          <p:nvPr/>
        </p:nvSpPr>
        <p:spPr>
          <a:xfrm>
            <a:off x="9124828" y="6046464"/>
            <a:ext cx="26869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spc="-2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SemiBold" panose="02000703000000020004" pitchFamily="50" charset="-127"/>
              </a:rPr>
              <a:t>지도교수님 </a:t>
            </a:r>
            <a:r>
              <a:rPr lang="en-US" altLang="ko-KR" sz="1600" spc="-2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SemiBold" panose="02000703000000020004" pitchFamily="50" charset="-127"/>
              </a:rPr>
              <a:t>: </a:t>
            </a:r>
            <a:r>
              <a:rPr lang="ko-KR" altLang="en-US" sz="1600" spc="-2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SemiBold" panose="02000703000000020004" pitchFamily="50" charset="-127"/>
              </a:rPr>
              <a:t>정경훈</a:t>
            </a:r>
            <a:r>
              <a:rPr lang="ko-KR" altLang="en-US" sz="1600" spc="-2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SemiBold" panose="02000703000000020004" pitchFamily="50" charset="-127"/>
              </a:rPr>
              <a:t> 교수님</a:t>
            </a:r>
            <a:endParaRPr kumimoji="0" lang="id-ID" altLang="ko-KR" sz="16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2169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F48E725-F2CC-4825-BA18-F0AB704E9D6F}"/>
              </a:ext>
            </a:extLst>
          </p:cNvPr>
          <p:cNvSpPr txBox="1"/>
          <p:nvPr/>
        </p:nvSpPr>
        <p:spPr>
          <a:xfrm>
            <a:off x="1174750" y="822223"/>
            <a:ext cx="253018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프로젝트 사용기술</a:t>
            </a:r>
            <a:endParaRPr kumimoji="0" lang="en-US" altLang="ko-KR" sz="24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0173F0E6-E43C-473A-8106-9B7DB016869E}"/>
              </a:ext>
            </a:extLst>
          </p:cNvPr>
          <p:cNvSpPr txBox="1"/>
          <p:nvPr/>
        </p:nvSpPr>
        <p:spPr>
          <a:xfrm>
            <a:off x="570850" y="532938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 sz="14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Colosseum Project</a:t>
            </a:r>
            <a:endParaRPr kumimoji="0" lang="en-US" altLang="ko-KR" sz="14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>
                  <a:lumMod val="7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33" name="직선 연결선 9">
            <a:extLst>
              <a:ext uri="{FF2B5EF4-FFF2-40B4-BE49-F238E27FC236}">
                <a16:creationId xmlns:a16="http://schemas.microsoft.com/office/drawing/2014/main" xmlns="" id="{B38DA655-A6FB-408C-901D-AC59597C3399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0">
            <a:extLst>
              <a:ext uri="{FF2B5EF4-FFF2-40B4-BE49-F238E27FC236}">
                <a16:creationId xmlns:a16="http://schemas.microsoft.com/office/drawing/2014/main" xmlns="" id="{36B34AFD-8CCE-4778-B406-F6F234450C49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C55507A-8B93-44FB-B21A-552BEFD4E184}"/>
              </a:ext>
            </a:extLst>
          </p:cNvPr>
          <p:cNvSpPr txBox="1"/>
          <p:nvPr/>
        </p:nvSpPr>
        <p:spPr>
          <a:xfrm>
            <a:off x="570850" y="822223"/>
            <a:ext cx="3770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03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xmlns="" id="{E30A5E2A-3FB9-C523-A6D4-E43FEE9C6196}"/>
              </a:ext>
            </a:extLst>
          </p:cNvPr>
          <p:cNvSpPr/>
          <p:nvPr/>
        </p:nvSpPr>
        <p:spPr>
          <a:xfrm>
            <a:off x="1169193" y="1640608"/>
            <a:ext cx="9853613" cy="833878"/>
          </a:xfrm>
          <a:prstGeom prst="roundRect">
            <a:avLst>
              <a:gd name="adj" fmla="val 8387"/>
            </a:avLst>
          </a:prstGeom>
          <a:solidFill>
            <a:schemeClr val="accent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9063BAA3-BACC-CBE8-0156-F3FFBCE54291}"/>
              </a:ext>
            </a:extLst>
          </p:cNvPr>
          <p:cNvSpPr txBox="1"/>
          <p:nvPr/>
        </p:nvSpPr>
        <p:spPr>
          <a:xfrm>
            <a:off x="1767465" y="1910042"/>
            <a:ext cx="8760211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프로젝트 사용기술</a:t>
            </a:r>
            <a:endParaRPr kumimoji="0" lang="en-US" altLang="ko-KR" sz="20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ExtraBold" panose="02000903000000020004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465" y="2662905"/>
            <a:ext cx="8657070" cy="410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663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F48E725-F2CC-4825-BA18-F0AB704E9D6F}"/>
              </a:ext>
            </a:extLst>
          </p:cNvPr>
          <p:cNvSpPr txBox="1"/>
          <p:nvPr/>
        </p:nvSpPr>
        <p:spPr>
          <a:xfrm>
            <a:off x="1174750" y="822223"/>
            <a:ext cx="170431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defRPr/>
            </a:pPr>
            <a:r>
              <a:rPr lang="en-US" altLang="ko-KR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ERD </a:t>
            </a:r>
            <a:r>
              <a:rPr lang="ko-KR" altLang="en-US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설계도</a:t>
            </a:r>
            <a:endParaRPr lang="en-US" altLang="ko-KR" sz="2400" spc="-3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0173F0E6-E43C-473A-8106-9B7DB016869E}"/>
              </a:ext>
            </a:extLst>
          </p:cNvPr>
          <p:cNvSpPr txBox="1"/>
          <p:nvPr/>
        </p:nvSpPr>
        <p:spPr>
          <a:xfrm>
            <a:off x="570850" y="532938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 sz="14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>
              <a:defRPr/>
            </a:pPr>
            <a:r>
              <a:rPr lang="en-US" altLang="ko-KR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Colosseum Project</a:t>
            </a:r>
          </a:p>
        </p:txBody>
      </p:sp>
      <p:cxnSp>
        <p:nvCxnSpPr>
          <p:cNvPr id="33" name="직선 연결선 9">
            <a:extLst>
              <a:ext uri="{FF2B5EF4-FFF2-40B4-BE49-F238E27FC236}">
                <a16:creationId xmlns:a16="http://schemas.microsoft.com/office/drawing/2014/main" xmlns="" id="{B38DA655-A6FB-408C-901D-AC59597C3399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0">
            <a:extLst>
              <a:ext uri="{FF2B5EF4-FFF2-40B4-BE49-F238E27FC236}">
                <a16:creationId xmlns:a16="http://schemas.microsoft.com/office/drawing/2014/main" xmlns="" id="{36B34AFD-8CCE-4778-B406-F6F234450C49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C55507A-8B93-44FB-B21A-552BEFD4E184}"/>
              </a:ext>
            </a:extLst>
          </p:cNvPr>
          <p:cNvSpPr txBox="1"/>
          <p:nvPr/>
        </p:nvSpPr>
        <p:spPr>
          <a:xfrm>
            <a:off x="570850" y="822223"/>
            <a:ext cx="3770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defRPr/>
            </a:pPr>
            <a:r>
              <a:rPr lang="en-US" altLang="ko-KR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03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62" y="1800225"/>
            <a:ext cx="10058400" cy="462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621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F48E725-F2CC-4825-BA18-F0AB704E9D6F}"/>
              </a:ext>
            </a:extLst>
          </p:cNvPr>
          <p:cNvSpPr txBox="1"/>
          <p:nvPr/>
        </p:nvSpPr>
        <p:spPr>
          <a:xfrm>
            <a:off x="1174750" y="822223"/>
            <a:ext cx="354071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defRPr/>
            </a:pPr>
            <a:r>
              <a:rPr lang="ko-KR" altLang="en-US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시퀀스 다이어그램</a:t>
            </a:r>
            <a:r>
              <a:rPr lang="en-US" altLang="ko-KR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 </a:t>
            </a:r>
            <a:r>
              <a:rPr lang="ko-KR" altLang="en-US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설계도</a:t>
            </a:r>
            <a:endParaRPr lang="en-US" altLang="ko-KR" sz="2400" spc="-3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0173F0E6-E43C-473A-8106-9B7DB016869E}"/>
              </a:ext>
            </a:extLst>
          </p:cNvPr>
          <p:cNvSpPr txBox="1"/>
          <p:nvPr/>
        </p:nvSpPr>
        <p:spPr>
          <a:xfrm>
            <a:off x="570850" y="532938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 sz="14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>
              <a:defRPr/>
            </a:pPr>
            <a:r>
              <a:rPr lang="en-US" altLang="ko-KR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Colosseum Project</a:t>
            </a:r>
          </a:p>
        </p:txBody>
      </p:sp>
      <p:cxnSp>
        <p:nvCxnSpPr>
          <p:cNvPr id="33" name="직선 연결선 9">
            <a:extLst>
              <a:ext uri="{FF2B5EF4-FFF2-40B4-BE49-F238E27FC236}">
                <a16:creationId xmlns:a16="http://schemas.microsoft.com/office/drawing/2014/main" xmlns="" id="{B38DA655-A6FB-408C-901D-AC59597C3399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0">
            <a:extLst>
              <a:ext uri="{FF2B5EF4-FFF2-40B4-BE49-F238E27FC236}">
                <a16:creationId xmlns:a16="http://schemas.microsoft.com/office/drawing/2014/main" xmlns="" id="{36B34AFD-8CCE-4778-B406-F6F234450C49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C55507A-8B93-44FB-B21A-552BEFD4E184}"/>
              </a:ext>
            </a:extLst>
          </p:cNvPr>
          <p:cNvSpPr txBox="1"/>
          <p:nvPr/>
        </p:nvSpPr>
        <p:spPr>
          <a:xfrm>
            <a:off x="570850" y="822223"/>
            <a:ext cx="3770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defRPr/>
            </a:pPr>
            <a:r>
              <a:rPr lang="en-US" altLang="ko-KR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03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76" y="1562101"/>
            <a:ext cx="11300134" cy="508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611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F48E725-F2CC-4825-BA18-F0AB704E9D6F}"/>
              </a:ext>
            </a:extLst>
          </p:cNvPr>
          <p:cNvSpPr txBox="1"/>
          <p:nvPr/>
        </p:nvSpPr>
        <p:spPr>
          <a:xfrm>
            <a:off x="1174750" y="822223"/>
            <a:ext cx="265970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defRPr/>
            </a:pPr>
            <a:r>
              <a:rPr lang="en-US" altLang="ko-KR" sz="2400" spc="-30" dirty="0" smtClean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Mongo DB </a:t>
            </a:r>
            <a:r>
              <a:rPr lang="ko-KR" altLang="en-US" sz="2400" spc="-30" dirty="0" smtClean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설계도</a:t>
            </a:r>
            <a:endParaRPr lang="en-US" altLang="ko-KR" sz="2400" spc="-3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0173F0E6-E43C-473A-8106-9B7DB016869E}"/>
              </a:ext>
            </a:extLst>
          </p:cNvPr>
          <p:cNvSpPr txBox="1"/>
          <p:nvPr/>
        </p:nvSpPr>
        <p:spPr>
          <a:xfrm>
            <a:off x="570850" y="532938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 sz="14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>
              <a:defRPr/>
            </a:pPr>
            <a:r>
              <a:rPr lang="en-US" altLang="ko-KR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Colosseum Project</a:t>
            </a:r>
          </a:p>
        </p:txBody>
      </p:sp>
      <p:cxnSp>
        <p:nvCxnSpPr>
          <p:cNvPr id="33" name="직선 연결선 9">
            <a:extLst>
              <a:ext uri="{FF2B5EF4-FFF2-40B4-BE49-F238E27FC236}">
                <a16:creationId xmlns:a16="http://schemas.microsoft.com/office/drawing/2014/main" xmlns="" id="{B38DA655-A6FB-408C-901D-AC59597C3399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0">
            <a:extLst>
              <a:ext uri="{FF2B5EF4-FFF2-40B4-BE49-F238E27FC236}">
                <a16:creationId xmlns:a16="http://schemas.microsoft.com/office/drawing/2014/main" xmlns="" id="{36B34AFD-8CCE-4778-B406-F6F234450C49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C55507A-8B93-44FB-B21A-552BEFD4E184}"/>
              </a:ext>
            </a:extLst>
          </p:cNvPr>
          <p:cNvSpPr txBox="1"/>
          <p:nvPr/>
        </p:nvSpPr>
        <p:spPr>
          <a:xfrm>
            <a:off x="570850" y="822223"/>
            <a:ext cx="3770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defRPr/>
            </a:pPr>
            <a:r>
              <a:rPr lang="en-US" altLang="ko-KR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03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29" y="1760859"/>
            <a:ext cx="11017178" cy="465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36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DC8F2445-5E9B-8DC8-8EDA-198CF2D72CC5}"/>
              </a:ext>
            </a:extLst>
          </p:cNvPr>
          <p:cNvSpPr/>
          <p:nvPr/>
        </p:nvSpPr>
        <p:spPr>
          <a:xfrm>
            <a:off x="5899151" y="764719"/>
            <a:ext cx="60960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5982A69-47F2-405B-8E6F-CF16B9553F52}"/>
              </a:ext>
            </a:extLst>
          </p:cNvPr>
          <p:cNvSpPr txBox="1"/>
          <p:nvPr/>
        </p:nvSpPr>
        <p:spPr>
          <a:xfrm>
            <a:off x="6435439" y="2891416"/>
            <a:ext cx="4592924" cy="44165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algn="r">
              <a:defRPr sz="287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검은고딕 블랙" panose="00000A00000000000000" pitchFamily="50" charset="-127"/>
                <a:ea typeface="검은고딕 블랙" panose="00000A00000000000000" pitchFamily="50" charset="-127"/>
                <a:cs typeface="Pretendard Black" panose="02000A03000000020004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7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04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5CEFB30-0B41-9F44-7E99-602FBD198331}"/>
              </a:ext>
            </a:extLst>
          </p:cNvPr>
          <p:cNvSpPr txBox="1"/>
          <p:nvPr/>
        </p:nvSpPr>
        <p:spPr>
          <a:xfrm>
            <a:off x="1174749" y="887854"/>
            <a:ext cx="2534365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프로젝트 시연</a:t>
            </a:r>
            <a:endParaRPr kumimoji="0" lang="en-US" altLang="ko-KR" sz="48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C859EA-24F7-9A80-8E9F-04B24FA28681}"/>
              </a:ext>
            </a:extLst>
          </p:cNvPr>
          <p:cNvSpPr txBox="1"/>
          <p:nvPr/>
        </p:nvSpPr>
        <p:spPr>
          <a:xfrm>
            <a:off x="1174750" y="549275"/>
            <a:ext cx="1825821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Colosseum Project</a:t>
            </a:r>
            <a:endParaRPr kumimoji="0" lang="en-US" altLang="ko-KR" sz="11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>
                  <a:lumMod val="7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6622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DC8F2445-5E9B-8DC8-8EDA-198CF2D72CC5}"/>
              </a:ext>
            </a:extLst>
          </p:cNvPr>
          <p:cNvSpPr/>
          <p:nvPr/>
        </p:nvSpPr>
        <p:spPr>
          <a:xfrm>
            <a:off x="5886451" y="764719"/>
            <a:ext cx="60960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5982A69-47F2-405B-8E6F-CF16B9553F52}"/>
              </a:ext>
            </a:extLst>
          </p:cNvPr>
          <p:cNvSpPr txBox="1"/>
          <p:nvPr/>
        </p:nvSpPr>
        <p:spPr>
          <a:xfrm>
            <a:off x="6435439" y="2891416"/>
            <a:ext cx="4592924" cy="44165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algn="r">
              <a:defRPr sz="287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검은고딕 블랙" panose="00000A00000000000000" pitchFamily="50" charset="-127"/>
                <a:ea typeface="검은고딕 블랙" panose="00000A00000000000000" pitchFamily="50" charset="-127"/>
                <a:cs typeface="Pretendard Black" panose="02000A03000000020004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7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5CEFB30-0B41-9F44-7E99-602FBD198331}"/>
              </a:ext>
            </a:extLst>
          </p:cNvPr>
          <p:cNvSpPr txBox="1"/>
          <p:nvPr/>
        </p:nvSpPr>
        <p:spPr>
          <a:xfrm>
            <a:off x="1174749" y="887854"/>
            <a:ext cx="393065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-30" normalizeH="0" baseline="0" noProof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발생한 오류와 해결방법 </a:t>
            </a:r>
            <a:endParaRPr kumimoji="0" lang="en-US" altLang="ko-KR" sz="48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C859EA-24F7-9A80-8E9F-04B24FA28681}"/>
              </a:ext>
            </a:extLst>
          </p:cNvPr>
          <p:cNvSpPr txBox="1"/>
          <p:nvPr/>
        </p:nvSpPr>
        <p:spPr>
          <a:xfrm>
            <a:off x="1174750" y="549275"/>
            <a:ext cx="1825821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Colosseum Project</a:t>
            </a:r>
            <a:endParaRPr kumimoji="0" lang="en-US" altLang="ko-KR" sz="11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>
                  <a:lumMod val="7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8064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4619B815-04CB-FA6F-AB9C-8F3F6BA5D8C4}"/>
              </a:ext>
            </a:extLst>
          </p:cNvPr>
          <p:cNvSpPr txBox="1"/>
          <p:nvPr/>
        </p:nvSpPr>
        <p:spPr>
          <a:xfrm>
            <a:off x="1174750" y="822223"/>
            <a:ext cx="275267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Pretendard ExtraBold"/>
                <a:ea typeface="Pretendard ExtraBold"/>
                <a:cs typeface="Pretendard Black" panose="02000A03000000020004" pitchFamily="50" charset="-127"/>
              </a:rPr>
              <a:t>발생한 오류와 해결방법</a:t>
            </a:r>
            <a:endParaRPr kumimoji="0" lang="en-US" altLang="ko-KR" sz="24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Pretendard ExtraBold"/>
              <a:ea typeface="Pretendard ExtraBold"/>
              <a:cs typeface="Pretendard Black" panose="02000A03000000020004" pitchFamily="50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CEA2B79A-ACF1-0D49-57B9-09CCB49A0A63}"/>
              </a:ext>
            </a:extLst>
          </p:cNvPr>
          <p:cNvSpPr txBox="1"/>
          <p:nvPr/>
        </p:nvSpPr>
        <p:spPr>
          <a:xfrm>
            <a:off x="570850" y="532938"/>
            <a:ext cx="1825821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 sz="14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Colosseum Project</a:t>
            </a:r>
            <a:endParaRPr kumimoji="0" lang="en-US" altLang="ko-KR" sz="11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>
                  <a:lumMod val="7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xmlns="" id="{35081AE9-8811-6FDC-49B7-1C80A608E6C9}"/>
              </a:ext>
            </a:extLst>
          </p:cNvPr>
          <p:cNvSpPr txBox="1"/>
          <p:nvPr/>
        </p:nvSpPr>
        <p:spPr>
          <a:xfrm>
            <a:off x="1455574" y="3995484"/>
            <a:ext cx="106888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latinLnBrk="0">
              <a:defRPr sz="1600" spc="-2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JSON</a:t>
            </a:r>
            <a:r>
              <a:rPr lang="ko-KR" altLang="en-US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오류</a:t>
            </a:r>
            <a:endParaRPr kumimoji="0" lang="id-ID" altLang="ko-KR" sz="16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xmlns="" id="{26C35D3F-CF21-39A3-E4AF-A4385E9ABF72}"/>
              </a:ext>
            </a:extLst>
          </p:cNvPr>
          <p:cNvSpPr txBox="1"/>
          <p:nvPr/>
        </p:nvSpPr>
        <p:spPr>
          <a:xfrm>
            <a:off x="1202277" y="4494329"/>
            <a:ext cx="2183967" cy="9370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오류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: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서버에서 보내주는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json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의 형태가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{{},{},{}}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의 형태라 배열 명령어와 충돌</a:t>
            </a: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발생</a:t>
            </a:r>
            <a:endParaRPr lang="en-US" altLang="ko-KR" sz="1200" spc="-50" dirty="0">
              <a:ln>
                <a:solidFill>
                  <a:srgbClr val="000000">
                    <a:alpha val="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해결방안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: [{},{},{}]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로 해결</a:t>
            </a:r>
            <a:endParaRPr kumimoji="0" lang="id-ID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xmlns="" id="{5B203229-9F78-3332-805D-4F37A47AC4B1}"/>
              </a:ext>
            </a:extLst>
          </p:cNvPr>
          <p:cNvSpPr txBox="1"/>
          <p:nvPr/>
        </p:nvSpPr>
        <p:spPr>
          <a:xfrm>
            <a:off x="3721768" y="3982784"/>
            <a:ext cx="182005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latinLnBrk="0">
              <a:defRPr sz="1600" spc="-2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pPr lvl="0" algn="ctr"/>
            <a:r>
              <a:rPr lang="ko-KR" altLang="en-US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배열 저장 방식 오류</a:t>
            </a:r>
            <a:endParaRPr kumimoji="0" lang="id-ID" altLang="ko-KR" sz="16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xmlns="" id="{BEE2E3F8-D361-4596-A45C-942688E49FAE}"/>
              </a:ext>
            </a:extLst>
          </p:cNvPr>
          <p:cNvSpPr txBox="1"/>
          <p:nvPr/>
        </p:nvSpPr>
        <p:spPr>
          <a:xfrm>
            <a:off x="6550301" y="3982784"/>
            <a:ext cx="175368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latinLnBrk="0">
              <a:defRPr sz="1600" spc="-2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이미지 업로드 오류</a:t>
            </a:r>
            <a:endParaRPr kumimoji="0" lang="id-ID" altLang="ko-KR" sz="16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xmlns="" id="{F410FBE4-80CE-0B51-AB13-6630DB607084}"/>
              </a:ext>
            </a:extLst>
          </p:cNvPr>
          <p:cNvSpPr txBox="1"/>
          <p:nvPr/>
        </p:nvSpPr>
        <p:spPr>
          <a:xfrm>
            <a:off x="9352419" y="3957384"/>
            <a:ext cx="165654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latinLnBrk="0">
              <a:defRPr sz="1600" spc="-2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NGINX </a:t>
            </a:r>
            <a:r>
              <a:rPr kumimoji="0" lang="ko-KR" altLang="en-US" sz="16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캐쉬 오류</a:t>
            </a:r>
            <a:endParaRPr kumimoji="0" lang="id-ID" altLang="ko-KR" sz="16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2" name="Side 1">
            <a:extLst>
              <a:ext uri="{FF2B5EF4-FFF2-40B4-BE49-F238E27FC236}">
                <a16:creationId xmlns:a16="http://schemas.microsoft.com/office/drawing/2014/main" xmlns="" id="{744D6CBE-F55E-47F7-911A-3DA1904BB623}"/>
              </a:ext>
            </a:extLst>
          </p:cNvPr>
          <p:cNvSpPr>
            <a:spLocks/>
          </p:cNvSpPr>
          <p:nvPr/>
        </p:nvSpPr>
        <p:spPr bwMode="auto">
          <a:xfrm rot="16200000">
            <a:off x="1684825" y="2485009"/>
            <a:ext cx="1314835" cy="1363961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25" name="Side 2">
            <a:extLst>
              <a:ext uri="{FF2B5EF4-FFF2-40B4-BE49-F238E27FC236}">
                <a16:creationId xmlns:a16="http://schemas.microsoft.com/office/drawing/2014/main" xmlns="" id="{7166B58E-BCC8-4FA6-9ACD-4F2104D45F96}"/>
              </a:ext>
            </a:extLst>
          </p:cNvPr>
          <p:cNvSpPr>
            <a:spLocks/>
          </p:cNvSpPr>
          <p:nvPr/>
        </p:nvSpPr>
        <p:spPr bwMode="auto">
          <a:xfrm rot="5400000">
            <a:off x="1685272" y="1873383"/>
            <a:ext cx="1314834" cy="1366749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19" name="Line 1">
            <a:extLst>
              <a:ext uri="{FF2B5EF4-FFF2-40B4-BE49-F238E27FC236}">
                <a16:creationId xmlns:a16="http://schemas.microsoft.com/office/drawing/2014/main" xmlns="" id="{88F3276F-4663-48C8-8649-F4182457D0E3}"/>
              </a:ext>
            </a:extLst>
          </p:cNvPr>
          <p:cNvSpPr>
            <a:spLocks/>
          </p:cNvSpPr>
          <p:nvPr/>
        </p:nvSpPr>
        <p:spPr bwMode="auto">
          <a:xfrm>
            <a:off x="1174750" y="2536426"/>
            <a:ext cx="1815365" cy="650668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26" name="Oval 1">
            <a:extLst>
              <a:ext uri="{FF2B5EF4-FFF2-40B4-BE49-F238E27FC236}">
                <a16:creationId xmlns:a16="http://schemas.microsoft.com/office/drawing/2014/main" xmlns="" id="{45239094-D867-4100-9065-BE6DBAA3F9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9885" y="2591779"/>
            <a:ext cx="553108" cy="5413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xmlns="" id="{01AF2D30-02EC-41AF-A4BC-14CB6608DF9B}"/>
              </a:ext>
            </a:extLst>
          </p:cNvPr>
          <p:cNvSpPr txBox="1"/>
          <p:nvPr/>
        </p:nvSpPr>
        <p:spPr>
          <a:xfrm>
            <a:off x="2439408" y="2690752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01</a:t>
            </a:r>
          </a:p>
        </p:txBody>
      </p:sp>
      <p:sp>
        <p:nvSpPr>
          <p:cNvPr id="173" name="Side 1">
            <a:extLst>
              <a:ext uri="{FF2B5EF4-FFF2-40B4-BE49-F238E27FC236}">
                <a16:creationId xmlns:a16="http://schemas.microsoft.com/office/drawing/2014/main" xmlns="" id="{22CFF4D5-26E9-4360-8286-BCA17B0E1CC7}"/>
              </a:ext>
            </a:extLst>
          </p:cNvPr>
          <p:cNvSpPr>
            <a:spLocks/>
          </p:cNvSpPr>
          <p:nvPr/>
        </p:nvSpPr>
        <p:spPr bwMode="auto">
          <a:xfrm rot="16200000">
            <a:off x="4354128" y="2485009"/>
            <a:ext cx="1314835" cy="1363961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3">
              <a:alpha val="60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74" name="Side 2">
            <a:extLst>
              <a:ext uri="{FF2B5EF4-FFF2-40B4-BE49-F238E27FC236}">
                <a16:creationId xmlns:a16="http://schemas.microsoft.com/office/drawing/2014/main" xmlns="" id="{334F8301-0E9E-484C-99E3-88687F3A9D2E}"/>
              </a:ext>
            </a:extLst>
          </p:cNvPr>
          <p:cNvSpPr>
            <a:spLocks/>
          </p:cNvSpPr>
          <p:nvPr/>
        </p:nvSpPr>
        <p:spPr bwMode="auto">
          <a:xfrm rot="5400000">
            <a:off x="4354575" y="1873383"/>
            <a:ext cx="1314834" cy="1366749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3">
              <a:alpha val="60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75" name="Line 1">
            <a:extLst>
              <a:ext uri="{FF2B5EF4-FFF2-40B4-BE49-F238E27FC236}">
                <a16:creationId xmlns:a16="http://schemas.microsoft.com/office/drawing/2014/main" xmlns="" id="{C801E081-9D9A-40D2-A223-2757A0CD27D3}"/>
              </a:ext>
            </a:extLst>
          </p:cNvPr>
          <p:cNvSpPr>
            <a:spLocks/>
          </p:cNvSpPr>
          <p:nvPr/>
        </p:nvSpPr>
        <p:spPr bwMode="auto">
          <a:xfrm>
            <a:off x="3844053" y="2536426"/>
            <a:ext cx="1815365" cy="650668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76" name="Oval 1">
            <a:extLst>
              <a:ext uri="{FF2B5EF4-FFF2-40B4-BE49-F238E27FC236}">
                <a16:creationId xmlns:a16="http://schemas.microsoft.com/office/drawing/2014/main" xmlns="" id="{32447E36-6188-4770-AE6F-3543C7CBA7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9188" y="2591779"/>
            <a:ext cx="553108" cy="5413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xmlns="" id="{87D19D64-05C7-4D1E-AD44-8885800B5B70}"/>
              </a:ext>
            </a:extLst>
          </p:cNvPr>
          <p:cNvSpPr txBox="1"/>
          <p:nvPr/>
        </p:nvSpPr>
        <p:spPr>
          <a:xfrm>
            <a:off x="5108710" y="2690752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02</a:t>
            </a:r>
          </a:p>
        </p:txBody>
      </p:sp>
      <p:sp>
        <p:nvSpPr>
          <p:cNvPr id="181" name="Side 1">
            <a:extLst>
              <a:ext uri="{FF2B5EF4-FFF2-40B4-BE49-F238E27FC236}">
                <a16:creationId xmlns:a16="http://schemas.microsoft.com/office/drawing/2014/main" xmlns="" id="{143C8242-3396-4B82-BFCB-EB348126EDCE}"/>
              </a:ext>
            </a:extLst>
          </p:cNvPr>
          <p:cNvSpPr>
            <a:spLocks/>
          </p:cNvSpPr>
          <p:nvPr/>
        </p:nvSpPr>
        <p:spPr bwMode="auto">
          <a:xfrm rot="16200000">
            <a:off x="7022479" y="2485009"/>
            <a:ext cx="1314835" cy="1363961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82" name="Side 2">
            <a:extLst>
              <a:ext uri="{FF2B5EF4-FFF2-40B4-BE49-F238E27FC236}">
                <a16:creationId xmlns:a16="http://schemas.microsoft.com/office/drawing/2014/main" xmlns="" id="{47A00480-221B-4C6A-9A26-1FAC2223A060}"/>
              </a:ext>
            </a:extLst>
          </p:cNvPr>
          <p:cNvSpPr>
            <a:spLocks/>
          </p:cNvSpPr>
          <p:nvPr/>
        </p:nvSpPr>
        <p:spPr bwMode="auto">
          <a:xfrm rot="5400000">
            <a:off x="7022926" y="1873383"/>
            <a:ext cx="1314834" cy="1366749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83" name="Line 1">
            <a:extLst>
              <a:ext uri="{FF2B5EF4-FFF2-40B4-BE49-F238E27FC236}">
                <a16:creationId xmlns:a16="http://schemas.microsoft.com/office/drawing/2014/main" xmlns="" id="{0009CA92-21F1-4521-B55D-B9F3BE402107}"/>
              </a:ext>
            </a:extLst>
          </p:cNvPr>
          <p:cNvSpPr>
            <a:spLocks/>
          </p:cNvSpPr>
          <p:nvPr/>
        </p:nvSpPr>
        <p:spPr bwMode="auto">
          <a:xfrm>
            <a:off x="6512404" y="2536426"/>
            <a:ext cx="1815365" cy="650668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84" name="Oval 1">
            <a:extLst>
              <a:ext uri="{FF2B5EF4-FFF2-40B4-BE49-F238E27FC236}">
                <a16:creationId xmlns:a16="http://schemas.microsoft.com/office/drawing/2014/main" xmlns="" id="{C2B87298-14B2-4E45-86EA-96FBB282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17539" y="2591779"/>
            <a:ext cx="553108" cy="5413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xmlns="" id="{7D087D1D-13C5-42AE-A1BE-42A3BD1C7773}"/>
              </a:ext>
            </a:extLst>
          </p:cNvPr>
          <p:cNvSpPr txBox="1"/>
          <p:nvPr/>
        </p:nvSpPr>
        <p:spPr>
          <a:xfrm>
            <a:off x="7777061" y="2690752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03</a:t>
            </a:r>
          </a:p>
        </p:txBody>
      </p:sp>
      <p:sp>
        <p:nvSpPr>
          <p:cNvPr id="189" name="Side 1">
            <a:extLst>
              <a:ext uri="{FF2B5EF4-FFF2-40B4-BE49-F238E27FC236}">
                <a16:creationId xmlns:a16="http://schemas.microsoft.com/office/drawing/2014/main" xmlns="" id="{C47D165A-C6EC-49E4-BF33-BA15AE15D4EE}"/>
              </a:ext>
            </a:extLst>
          </p:cNvPr>
          <p:cNvSpPr>
            <a:spLocks/>
          </p:cNvSpPr>
          <p:nvPr/>
        </p:nvSpPr>
        <p:spPr bwMode="auto">
          <a:xfrm rot="16200000">
            <a:off x="9687127" y="2485009"/>
            <a:ext cx="1314835" cy="1363961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3">
              <a:alpha val="60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90" name="Side 2">
            <a:extLst>
              <a:ext uri="{FF2B5EF4-FFF2-40B4-BE49-F238E27FC236}">
                <a16:creationId xmlns:a16="http://schemas.microsoft.com/office/drawing/2014/main" xmlns="" id="{0F9E5EB9-901F-4098-80C8-43DDB229480A}"/>
              </a:ext>
            </a:extLst>
          </p:cNvPr>
          <p:cNvSpPr>
            <a:spLocks/>
          </p:cNvSpPr>
          <p:nvPr/>
        </p:nvSpPr>
        <p:spPr bwMode="auto">
          <a:xfrm rot="5400000">
            <a:off x="9687573" y="1873383"/>
            <a:ext cx="1314834" cy="1366749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3">
              <a:alpha val="60000"/>
            </a:schemeClr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91" name="Line 1">
            <a:extLst>
              <a:ext uri="{FF2B5EF4-FFF2-40B4-BE49-F238E27FC236}">
                <a16:creationId xmlns:a16="http://schemas.microsoft.com/office/drawing/2014/main" xmlns="" id="{677E04C4-D39D-4D55-8A88-033427FFCCAF}"/>
              </a:ext>
            </a:extLst>
          </p:cNvPr>
          <p:cNvSpPr>
            <a:spLocks/>
          </p:cNvSpPr>
          <p:nvPr/>
        </p:nvSpPr>
        <p:spPr bwMode="auto">
          <a:xfrm>
            <a:off x="9177051" y="2536426"/>
            <a:ext cx="1815365" cy="650668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92" name="Oval 1">
            <a:extLst>
              <a:ext uri="{FF2B5EF4-FFF2-40B4-BE49-F238E27FC236}">
                <a16:creationId xmlns:a16="http://schemas.microsoft.com/office/drawing/2014/main" xmlns="" id="{2E85DA40-6990-4FA2-B631-F885331C6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82186" y="2591779"/>
            <a:ext cx="553108" cy="5413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1" rIns="91440" bIns="45721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xmlns="" id="{1B9904DE-C596-47C8-9C85-A814592F5569}"/>
              </a:ext>
            </a:extLst>
          </p:cNvPr>
          <p:cNvSpPr txBox="1"/>
          <p:nvPr/>
        </p:nvSpPr>
        <p:spPr>
          <a:xfrm>
            <a:off x="10441708" y="2690752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04</a:t>
            </a:r>
          </a:p>
        </p:txBody>
      </p:sp>
      <p:cxnSp>
        <p:nvCxnSpPr>
          <p:cNvPr id="82" name="직선 연결선 9">
            <a:extLst>
              <a:ext uri="{FF2B5EF4-FFF2-40B4-BE49-F238E27FC236}">
                <a16:creationId xmlns:a16="http://schemas.microsoft.com/office/drawing/2014/main" xmlns="" id="{936AF7A1-E52C-F067-F2F7-A566C41C8238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10">
            <a:extLst>
              <a:ext uri="{FF2B5EF4-FFF2-40B4-BE49-F238E27FC236}">
                <a16:creationId xmlns:a16="http://schemas.microsoft.com/office/drawing/2014/main" xmlns="" id="{401BDE45-1399-DAC1-C437-6404C991F3BF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1662662E-88B2-031C-22DB-5475DF14C91A}"/>
              </a:ext>
            </a:extLst>
          </p:cNvPr>
          <p:cNvSpPr txBox="1"/>
          <p:nvPr/>
        </p:nvSpPr>
        <p:spPr>
          <a:xfrm>
            <a:off x="570850" y="822223"/>
            <a:ext cx="40748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05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C063D950-EED6-43E6-ADF3-74BC7BA659F7}"/>
              </a:ext>
            </a:extLst>
          </p:cNvPr>
          <p:cNvSpPr txBox="1"/>
          <p:nvPr/>
        </p:nvSpPr>
        <p:spPr>
          <a:xfrm>
            <a:off x="3644900" y="4456228"/>
            <a:ext cx="2603499" cy="23668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오류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: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배열의 저장 방식을 </a:t>
            </a:r>
            <a:r>
              <a:rPr kumimoji="0" lang="en-US" altLang="ko-KR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arr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[number]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형태로 했더니 </a:t>
            </a:r>
            <a:r>
              <a:rPr kumimoji="0" lang="en-US" altLang="ko-KR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arr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[1], </a:t>
            </a:r>
            <a:r>
              <a:rPr kumimoji="0" lang="en-US" altLang="ko-KR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arr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[5]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를 저장했을 경우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2,3,4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가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Empty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상태가 되어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for(const { a } of </a:t>
            </a:r>
            <a:r>
              <a:rPr kumimoji="0" lang="en-US" altLang="ko-KR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arr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)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에서 오류 </a:t>
            </a: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발생</a:t>
            </a:r>
            <a:endParaRPr lang="en-US" altLang="ko-KR" sz="1200" spc="-50" dirty="0">
              <a:ln>
                <a:solidFill>
                  <a:srgbClr val="000000">
                    <a:alpha val="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해결방안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: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아래 코드로 해결</a:t>
            </a:r>
            <a:endParaRPr lang="en-US" altLang="ko-KR" sz="1200" spc="-50" dirty="0">
              <a:ln>
                <a:solidFill>
                  <a:srgbClr val="000000">
                    <a:alpha val="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ea typeface="HY견고딕" panose="02030600000101010101" pitchFamily="18" charset="-127"/>
                <a:cs typeface="Pretendard Light" panose="02000403000000020004" pitchFamily="50" charset="-127"/>
              </a:rPr>
              <a:t>```</a:t>
            </a:r>
            <a:r>
              <a:rPr kumimoji="0" lang="en-US" altLang="ko-KR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js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countArr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= </a:t>
            </a:r>
            <a:r>
              <a:rPr kumimoji="0" lang="en-US" altLang="ko-KR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countArr.filter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((n) =&gt; n);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ea typeface="HY견고딕" panose="02030600000101010101" pitchFamily="18" charset="-127"/>
                <a:cs typeface="Pretendard Light" panose="02000403000000020004" pitchFamily="50" charset="-127"/>
              </a:rPr>
              <a:t>```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74BF9B2B-B62D-461D-BBC8-3A05B86EC476}"/>
              </a:ext>
            </a:extLst>
          </p:cNvPr>
          <p:cNvSpPr txBox="1"/>
          <p:nvPr/>
        </p:nvSpPr>
        <p:spPr>
          <a:xfrm>
            <a:off x="6512404" y="4468927"/>
            <a:ext cx="2085496" cy="1646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5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오류</a:t>
            </a: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lang="en-US" altLang="ko-KR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: </a:t>
            </a: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이미지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업로드를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SERVER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에서  불러오는데 오류 발생</a:t>
            </a:r>
            <a:r>
              <a:rPr lang="en-US" altLang="ko-KR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해결방안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: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이미지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업로드 주소를 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FRONT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로 이동하여 해결</a:t>
            </a:r>
            <a:endParaRPr kumimoji="0" lang="id-ID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1B2EE7B9-9E77-45DA-A178-249232CBC5B9}"/>
              </a:ext>
            </a:extLst>
          </p:cNvPr>
          <p:cNvSpPr txBox="1"/>
          <p:nvPr/>
        </p:nvSpPr>
        <p:spPr>
          <a:xfrm>
            <a:off x="9177051" y="4418128"/>
            <a:ext cx="2547009" cy="16552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오류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: </a:t>
            </a:r>
            <a:r>
              <a:rPr lang="en-US" altLang="ko-KR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NGINX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캐쉬가 이전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HTML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을 불러와서 충돌이 생기는 버그가 발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1" spc="-50" noProof="0" dirty="0">
              <a:ln>
                <a:solidFill>
                  <a:srgbClr val="000000">
                    <a:alpha val="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50" noProof="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해결방안 </a:t>
            </a:r>
            <a:r>
              <a:rPr lang="en-US" altLang="ko-KR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: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NGINX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를 </a:t>
            </a:r>
            <a:r>
              <a:rPr kumimoji="0" lang="ko-KR" altLang="en-US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리로드하여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해결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ea typeface="HY견고딕" panose="02030600000101010101" pitchFamily="18" charset="-127"/>
                <a:cs typeface="Pretendard Light" panose="02000403000000020004" pitchFamily="50" charset="-127"/>
              </a:rPr>
              <a:t>``` 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bash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sudo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kumimoji="0" lang="en-US" altLang="ko-KR" sz="1200" b="0" i="0" u="none" strike="noStrike" kern="1200" cap="none" spc="-5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nginx</a:t>
            </a: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-s reload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ea typeface="HY견고딕" panose="02030600000101010101" pitchFamily="18" charset="-127"/>
                <a:cs typeface="Pretendard Light" panose="02000403000000020004" pitchFamily="50" charset="-127"/>
              </a:rPr>
              <a:t>```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7B626CC5-BC78-4694-A725-F86A1B619E04}"/>
              </a:ext>
            </a:extLst>
          </p:cNvPr>
          <p:cNvSpPr txBox="1"/>
          <p:nvPr/>
        </p:nvSpPr>
        <p:spPr>
          <a:xfrm>
            <a:off x="3048000" y="3293814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HY견고딕" panose="02030600000101010101" pitchFamily="18" charset="-127"/>
                <a:cs typeface="Pretendard Light" panose="02000403000000020004" pitchFamily="50" charset="-127"/>
              </a:rPr>
              <a:t>```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9885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DC8F2445-5E9B-8DC8-8EDA-198CF2D72CC5}"/>
              </a:ext>
            </a:extLst>
          </p:cNvPr>
          <p:cNvSpPr/>
          <p:nvPr/>
        </p:nvSpPr>
        <p:spPr>
          <a:xfrm>
            <a:off x="5899151" y="764719"/>
            <a:ext cx="60960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5982A69-47F2-405B-8E6F-CF16B9553F52}"/>
              </a:ext>
            </a:extLst>
          </p:cNvPr>
          <p:cNvSpPr txBox="1"/>
          <p:nvPr/>
        </p:nvSpPr>
        <p:spPr>
          <a:xfrm>
            <a:off x="6435439" y="2891416"/>
            <a:ext cx="4592924" cy="44165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algn="r">
              <a:defRPr sz="287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검은고딕 블랙" panose="00000A00000000000000" pitchFamily="50" charset="-127"/>
                <a:ea typeface="검은고딕 블랙" panose="00000A00000000000000" pitchFamily="50" charset="-127"/>
                <a:cs typeface="Pretendard Black" panose="02000A03000000020004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7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5CEFB30-0B41-9F44-7E99-602FBD198331}"/>
              </a:ext>
            </a:extLst>
          </p:cNvPr>
          <p:cNvSpPr txBox="1"/>
          <p:nvPr/>
        </p:nvSpPr>
        <p:spPr>
          <a:xfrm>
            <a:off x="1174749" y="887854"/>
            <a:ext cx="253436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마무리</a:t>
            </a:r>
            <a:endParaRPr kumimoji="0" lang="en-US" altLang="ko-KR" sz="48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C859EA-24F7-9A80-8E9F-04B24FA28681}"/>
              </a:ext>
            </a:extLst>
          </p:cNvPr>
          <p:cNvSpPr txBox="1"/>
          <p:nvPr/>
        </p:nvSpPr>
        <p:spPr>
          <a:xfrm>
            <a:off x="1174750" y="549275"/>
            <a:ext cx="1825821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Colosseum Project</a:t>
            </a:r>
            <a:endParaRPr kumimoji="0" lang="en-US" altLang="ko-KR" sz="11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>
                  <a:lumMod val="7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0561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F48E725-F2CC-4825-BA18-F0AB704E9D6F}"/>
              </a:ext>
            </a:extLst>
          </p:cNvPr>
          <p:cNvSpPr txBox="1"/>
          <p:nvPr/>
        </p:nvSpPr>
        <p:spPr>
          <a:xfrm>
            <a:off x="1174750" y="822223"/>
            <a:ext cx="911788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마무리</a:t>
            </a:r>
            <a:endParaRPr kumimoji="0" lang="en-US" altLang="ko-KR" sz="24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0173F0E6-E43C-473A-8106-9B7DB016869E}"/>
              </a:ext>
            </a:extLst>
          </p:cNvPr>
          <p:cNvSpPr txBox="1"/>
          <p:nvPr/>
        </p:nvSpPr>
        <p:spPr>
          <a:xfrm>
            <a:off x="570850" y="532938"/>
            <a:ext cx="1825821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 sz="14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Colosseum Project</a:t>
            </a:r>
            <a:endParaRPr kumimoji="0" lang="en-US" altLang="ko-KR" sz="11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>
                  <a:lumMod val="7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33" name="직선 연결선 9">
            <a:extLst>
              <a:ext uri="{FF2B5EF4-FFF2-40B4-BE49-F238E27FC236}">
                <a16:creationId xmlns:a16="http://schemas.microsoft.com/office/drawing/2014/main" xmlns="" id="{B38DA655-A6FB-408C-901D-AC59597C3399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0">
            <a:extLst>
              <a:ext uri="{FF2B5EF4-FFF2-40B4-BE49-F238E27FC236}">
                <a16:creationId xmlns:a16="http://schemas.microsoft.com/office/drawing/2014/main" xmlns="" id="{36B34AFD-8CCE-4778-B406-F6F234450C49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C55507A-8B93-44FB-B21A-552BEFD4E184}"/>
              </a:ext>
            </a:extLst>
          </p:cNvPr>
          <p:cNvSpPr txBox="1"/>
          <p:nvPr/>
        </p:nvSpPr>
        <p:spPr>
          <a:xfrm>
            <a:off x="570850" y="822223"/>
            <a:ext cx="3770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D4AB853F-33AE-A6AF-DE30-5515985BBBDA}"/>
              </a:ext>
            </a:extLst>
          </p:cNvPr>
          <p:cNvSpPr txBox="1"/>
          <p:nvPr/>
        </p:nvSpPr>
        <p:spPr>
          <a:xfrm>
            <a:off x="1077879" y="1777490"/>
            <a:ext cx="4362733" cy="36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첫 프로젝트</a:t>
            </a:r>
            <a:r>
              <a:rPr kumimoji="0" lang="ko-KR" altLang="en-US" sz="18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2" charset="-127"/>
              </a:rPr>
              <a:t>를 마무리하며 느낀 중요한점</a:t>
            </a:r>
            <a:endParaRPr kumimoji="0" lang="id-ID" altLang="ko-KR" sz="18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xmlns="" id="{2375F814-E408-5BA0-9EC1-8814A01CF723}"/>
              </a:ext>
            </a:extLst>
          </p:cNvPr>
          <p:cNvSpPr/>
          <p:nvPr/>
        </p:nvSpPr>
        <p:spPr>
          <a:xfrm>
            <a:off x="1174749" y="2954718"/>
            <a:ext cx="3020237" cy="680763"/>
          </a:xfrm>
          <a:prstGeom prst="roundRect">
            <a:avLst>
              <a:gd name="adj" fmla="val 847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xmlns="" id="{0786452B-16CA-4F93-5286-972DFC171070}"/>
              </a:ext>
            </a:extLst>
          </p:cNvPr>
          <p:cNvSpPr/>
          <p:nvPr/>
        </p:nvSpPr>
        <p:spPr>
          <a:xfrm>
            <a:off x="1174749" y="4178079"/>
            <a:ext cx="3020237" cy="2130646"/>
          </a:xfrm>
          <a:prstGeom prst="roundRect">
            <a:avLst>
              <a:gd name="adj" fmla="val 2814"/>
            </a:avLst>
          </a:prstGeom>
          <a:solidFill>
            <a:schemeClr val="accent1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19E9D5F6-2121-8FFB-BA94-45A2E5FA9EDA}"/>
              </a:ext>
            </a:extLst>
          </p:cNvPr>
          <p:cNvGrpSpPr/>
          <p:nvPr/>
        </p:nvGrpSpPr>
        <p:grpSpPr>
          <a:xfrm>
            <a:off x="2549517" y="3805361"/>
            <a:ext cx="270703" cy="202838"/>
            <a:chOff x="3166715" y="3831347"/>
            <a:chExt cx="238473" cy="202838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A7CED0BE-5094-CB79-A526-85579D507E8B}"/>
                </a:ext>
              </a:extLst>
            </p:cNvPr>
            <p:cNvGrpSpPr/>
            <p:nvPr/>
          </p:nvGrpSpPr>
          <p:grpSpPr>
            <a:xfrm>
              <a:off x="3166715" y="3914949"/>
              <a:ext cx="238473" cy="119236"/>
              <a:chOff x="4919315" y="3822700"/>
              <a:chExt cx="422970" cy="211485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xmlns="" id="{B68C1D4F-D206-8BF7-1AC7-B5DA41F3C4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19315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xmlns="" id="{0C8710B3-6480-D723-D06A-257CB983A241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130800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1EC4B179-B51B-9D27-63A9-93C140B8291F}"/>
                </a:ext>
              </a:extLst>
            </p:cNvPr>
            <p:cNvGrpSpPr/>
            <p:nvPr/>
          </p:nvGrpSpPr>
          <p:grpSpPr>
            <a:xfrm>
              <a:off x="3166715" y="3831347"/>
              <a:ext cx="238473" cy="119236"/>
              <a:chOff x="4919315" y="3822700"/>
              <a:chExt cx="422970" cy="211485"/>
            </a:xfrm>
          </p:grpSpPr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xmlns="" id="{542B79B0-CE7C-06E5-4DC3-7CF65EF90C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19315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xmlns="" id="{77EABA85-4A12-0C6E-7B0F-58F6F234024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130800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306C5A10-9DBB-F149-1826-7B6557E6FC12}"/>
              </a:ext>
            </a:extLst>
          </p:cNvPr>
          <p:cNvSpPr txBox="1"/>
          <p:nvPr/>
        </p:nvSpPr>
        <p:spPr>
          <a:xfrm>
            <a:off x="2084704" y="3091326"/>
            <a:ext cx="1200329" cy="389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2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우선순위</a:t>
            </a:r>
            <a:endParaRPr kumimoji="0" lang="id-ID" altLang="ko-KR" sz="20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27B058A-CC4B-1BB7-F64B-759E94418E50}"/>
              </a:ext>
            </a:extLst>
          </p:cNvPr>
          <p:cNvSpPr txBox="1"/>
          <p:nvPr/>
        </p:nvSpPr>
        <p:spPr>
          <a:xfrm>
            <a:off x="1345474" y="4498440"/>
            <a:ext cx="2566783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lnSpc>
                <a:spcPct val="130000"/>
              </a:lnSpc>
            </a:pPr>
            <a:r>
              <a:rPr lang="ko-KR" altLang="en-US" sz="1200" spc="-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2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작성한 일정표와는 다르게 흘러가는</a:t>
            </a:r>
            <a:endParaRPr lang="en-US" altLang="ko-KR" sz="1200" spc="-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2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algn="ctr" latinLnBrk="0">
              <a:lnSpc>
                <a:spcPct val="130000"/>
              </a:lnSpc>
            </a:pPr>
            <a:r>
              <a:rPr lang="ko-KR" altLang="en-US" sz="1200" spc="-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2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작업 내용</a:t>
            </a:r>
            <a:endParaRPr lang="en-US" altLang="ko-KR" sz="1200" spc="-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2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1DBFB07-81BB-3732-58F4-2CFD71EB2C8B}"/>
              </a:ext>
            </a:extLst>
          </p:cNvPr>
          <p:cNvSpPr txBox="1"/>
          <p:nvPr/>
        </p:nvSpPr>
        <p:spPr>
          <a:xfrm>
            <a:off x="1457478" y="5465237"/>
            <a:ext cx="2454779" cy="54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lnSpc>
                <a:spcPct val="130000"/>
              </a:lnSpc>
            </a:pPr>
            <a:r>
              <a:rPr lang="ko-KR" altLang="en-US" sz="1200" spc="-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2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이번 경험으로 자신에게 맞는 </a:t>
            </a:r>
            <a:endParaRPr lang="en-US" altLang="ko-KR" sz="1200" spc="-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2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algn="ctr" latinLnBrk="0">
              <a:lnSpc>
                <a:spcPct val="130000"/>
              </a:lnSpc>
            </a:pPr>
            <a:r>
              <a:rPr lang="ko-KR" altLang="en-US" sz="1200" spc="-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2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작업의 우선순위를</a:t>
            </a:r>
            <a:r>
              <a:rPr lang="en-US" altLang="ko-KR" sz="1200" spc="-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2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lang="ko-KR" altLang="en-US" sz="1200" spc="-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2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파악</a:t>
            </a:r>
            <a:endParaRPr lang="en-US" altLang="ko-KR" sz="1200" spc="-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2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xmlns="" id="{6C9DD93E-6962-0AF5-3658-89761F8CA49C}"/>
              </a:ext>
            </a:extLst>
          </p:cNvPr>
          <p:cNvCxnSpPr>
            <a:cxnSpLocks/>
          </p:cNvCxnSpPr>
          <p:nvPr/>
        </p:nvCxnSpPr>
        <p:spPr>
          <a:xfrm>
            <a:off x="1483235" y="5243402"/>
            <a:ext cx="2403264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17">
            <a:extLst>
              <a:ext uri="{FF2B5EF4-FFF2-40B4-BE49-F238E27FC236}">
                <a16:creationId xmlns:a16="http://schemas.microsoft.com/office/drawing/2014/main" xmlns="" id="{62F9FF2F-445C-D7F2-2EE9-0443A6FBD835}"/>
              </a:ext>
            </a:extLst>
          </p:cNvPr>
          <p:cNvSpPr/>
          <p:nvPr/>
        </p:nvSpPr>
        <p:spPr>
          <a:xfrm>
            <a:off x="4580790" y="2954718"/>
            <a:ext cx="3020237" cy="680763"/>
          </a:xfrm>
          <a:prstGeom prst="roundRect">
            <a:avLst>
              <a:gd name="adj" fmla="val 847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9" name="Rectangle 17">
            <a:extLst>
              <a:ext uri="{FF2B5EF4-FFF2-40B4-BE49-F238E27FC236}">
                <a16:creationId xmlns:a16="http://schemas.microsoft.com/office/drawing/2014/main" xmlns="" id="{C6FE2E7E-C66D-BBC5-7A5E-9F1B5FFF1F47}"/>
              </a:ext>
            </a:extLst>
          </p:cNvPr>
          <p:cNvSpPr/>
          <p:nvPr/>
        </p:nvSpPr>
        <p:spPr>
          <a:xfrm>
            <a:off x="4580790" y="4178079"/>
            <a:ext cx="3020237" cy="2130646"/>
          </a:xfrm>
          <a:prstGeom prst="roundRect">
            <a:avLst>
              <a:gd name="adj" fmla="val 2814"/>
            </a:avLst>
          </a:prstGeom>
          <a:solidFill>
            <a:schemeClr val="accent1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xmlns="" id="{B84FE24C-755A-9848-A08E-5F02529AA680}"/>
              </a:ext>
            </a:extLst>
          </p:cNvPr>
          <p:cNvGrpSpPr/>
          <p:nvPr/>
        </p:nvGrpSpPr>
        <p:grpSpPr>
          <a:xfrm>
            <a:off x="5955558" y="3805361"/>
            <a:ext cx="270703" cy="202838"/>
            <a:chOff x="3166715" y="3831347"/>
            <a:chExt cx="238473" cy="202838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xmlns="" id="{16491D89-670B-4ED7-74BE-AAFC63E77B80}"/>
                </a:ext>
              </a:extLst>
            </p:cNvPr>
            <p:cNvGrpSpPr/>
            <p:nvPr/>
          </p:nvGrpSpPr>
          <p:grpSpPr>
            <a:xfrm>
              <a:off x="3166715" y="3914949"/>
              <a:ext cx="238473" cy="119236"/>
              <a:chOff x="4919315" y="3822700"/>
              <a:chExt cx="422970" cy="211485"/>
            </a:xfrm>
          </p:grpSpPr>
          <p:cxnSp>
            <p:nvCxnSpPr>
              <p:cNvPr id="70" name="직선 연결선 69">
                <a:extLst>
                  <a:ext uri="{FF2B5EF4-FFF2-40B4-BE49-F238E27FC236}">
                    <a16:creationId xmlns:a16="http://schemas.microsoft.com/office/drawing/2014/main" xmlns="" id="{343D0B53-E65A-8B9F-8170-D983677C2A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19315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>
                <a:extLst>
                  <a:ext uri="{FF2B5EF4-FFF2-40B4-BE49-F238E27FC236}">
                    <a16:creationId xmlns:a16="http://schemas.microsoft.com/office/drawing/2014/main" xmlns="" id="{1978B9D7-5C28-7E60-6400-DE75BE4D28A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130800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xmlns="" id="{AF1B2012-E46A-FB8D-E108-86B4243DC150}"/>
                </a:ext>
              </a:extLst>
            </p:cNvPr>
            <p:cNvGrpSpPr/>
            <p:nvPr/>
          </p:nvGrpSpPr>
          <p:grpSpPr>
            <a:xfrm>
              <a:off x="3166715" y="3831347"/>
              <a:ext cx="238473" cy="119236"/>
              <a:chOff x="4919315" y="3822700"/>
              <a:chExt cx="422970" cy="211485"/>
            </a:xfrm>
          </p:grpSpPr>
          <p:cxnSp>
            <p:nvCxnSpPr>
              <p:cNvPr id="67" name="직선 연결선 66">
                <a:extLst>
                  <a:ext uri="{FF2B5EF4-FFF2-40B4-BE49-F238E27FC236}">
                    <a16:creationId xmlns:a16="http://schemas.microsoft.com/office/drawing/2014/main" xmlns="" id="{0E501832-CDC6-6943-FC0A-B1BA1D9EF6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19315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>
                <a:extLst>
                  <a:ext uri="{FF2B5EF4-FFF2-40B4-BE49-F238E27FC236}">
                    <a16:creationId xmlns:a16="http://schemas.microsoft.com/office/drawing/2014/main" xmlns="" id="{FE10B0D6-DA52-0928-EE4D-566D7D239B4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130800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9BAB2C71-D40E-2828-1DDC-F82C38AB1C42}"/>
              </a:ext>
            </a:extLst>
          </p:cNvPr>
          <p:cNvSpPr txBox="1"/>
          <p:nvPr/>
        </p:nvSpPr>
        <p:spPr>
          <a:xfrm>
            <a:off x="5617703" y="3091326"/>
            <a:ext cx="946414" cy="389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스크럼</a:t>
            </a:r>
            <a:endParaRPr kumimoji="0" lang="id-ID" altLang="ko-KR" sz="20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54A3F4B9-C074-CC03-91F3-063B5F3CC687}"/>
              </a:ext>
            </a:extLst>
          </p:cNvPr>
          <p:cNvSpPr txBox="1"/>
          <p:nvPr/>
        </p:nvSpPr>
        <p:spPr>
          <a:xfrm>
            <a:off x="4863519" y="4472314"/>
            <a:ext cx="2454779" cy="54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아침마다 작업 진행상황과</a:t>
            </a:r>
            <a:endParaRPr lang="en-US" altLang="ko-KR" sz="1200" spc="-5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변경되는 내용을 팀원과 공유 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072281F7-9E17-E935-5969-399529234F3B}"/>
              </a:ext>
            </a:extLst>
          </p:cNvPr>
          <p:cNvSpPr txBox="1"/>
          <p:nvPr/>
        </p:nvSpPr>
        <p:spPr>
          <a:xfrm>
            <a:off x="4863519" y="5465237"/>
            <a:ext cx="2454779" cy="54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함께 작업하는 팀원과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지속적인 소통의 중요성을 느낌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xmlns="" id="{F9E8EFDE-A2F6-7184-5379-6B3A35BAC108}"/>
              </a:ext>
            </a:extLst>
          </p:cNvPr>
          <p:cNvCxnSpPr>
            <a:cxnSpLocks/>
          </p:cNvCxnSpPr>
          <p:nvPr/>
        </p:nvCxnSpPr>
        <p:spPr>
          <a:xfrm>
            <a:off x="4889276" y="5243402"/>
            <a:ext cx="2403264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17">
            <a:extLst>
              <a:ext uri="{FF2B5EF4-FFF2-40B4-BE49-F238E27FC236}">
                <a16:creationId xmlns:a16="http://schemas.microsoft.com/office/drawing/2014/main" xmlns="" id="{E4F8537E-9952-263F-CB4D-3E734A91B97C}"/>
              </a:ext>
            </a:extLst>
          </p:cNvPr>
          <p:cNvSpPr/>
          <p:nvPr/>
        </p:nvSpPr>
        <p:spPr>
          <a:xfrm>
            <a:off x="7986832" y="2954718"/>
            <a:ext cx="3020237" cy="680763"/>
          </a:xfrm>
          <a:prstGeom prst="roundRect">
            <a:avLst>
              <a:gd name="adj" fmla="val 847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4" name="Rectangle 17">
            <a:extLst>
              <a:ext uri="{FF2B5EF4-FFF2-40B4-BE49-F238E27FC236}">
                <a16:creationId xmlns:a16="http://schemas.microsoft.com/office/drawing/2014/main" xmlns="" id="{249B670D-67BB-33FD-32B6-4AEBCE201B6B}"/>
              </a:ext>
            </a:extLst>
          </p:cNvPr>
          <p:cNvSpPr/>
          <p:nvPr/>
        </p:nvSpPr>
        <p:spPr>
          <a:xfrm>
            <a:off x="7986832" y="4178079"/>
            <a:ext cx="3020237" cy="2130646"/>
          </a:xfrm>
          <a:prstGeom prst="roundRect">
            <a:avLst>
              <a:gd name="adj" fmla="val 2814"/>
            </a:avLst>
          </a:prstGeom>
          <a:solidFill>
            <a:schemeClr val="accent1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xmlns="" id="{82A3D7F5-FAFC-E020-0E02-909AC18EA441}"/>
              </a:ext>
            </a:extLst>
          </p:cNvPr>
          <p:cNvGrpSpPr/>
          <p:nvPr/>
        </p:nvGrpSpPr>
        <p:grpSpPr>
          <a:xfrm>
            <a:off x="9361600" y="3805361"/>
            <a:ext cx="270703" cy="202838"/>
            <a:chOff x="3166715" y="3831347"/>
            <a:chExt cx="238473" cy="202838"/>
          </a:xfrm>
        </p:grpSpPr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xmlns="" id="{8809296D-4C2A-F4FB-DC34-5B9B92CB83DA}"/>
                </a:ext>
              </a:extLst>
            </p:cNvPr>
            <p:cNvGrpSpPr/>
            <p:nvPr/>
          </p:nvGrpSpPr>
          <p:grpSpPr>
            <a:xfrm>
              <a:off x="3166715" y="3914949"/>
              <a:ext cx="238473" cy="119236"/>
              <a:chOff x="4919315" y="3822700"/>
              <a:chExt cx="422970" cy="211485"/>
            </a:xfrm>
          </p:grpSpPr>
          <p:cxnSp>
            <p:nvCxnSpPr>
              <p:cNvPr id="84" name="직선 연결선 83">
                <a:extLst>
                  <a:ext uri="{FF2B5EF4-FFF2-40B4-BE49-F238E27FC236}">
                    <a16:creationId xmlns:a16="http://schemas.microsoft.com/office/drawing/2014/main" xmlns="" id="{00E8DEC0-B741-338A-C186-EFD0F9EFD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19315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>
                <a:extLst>
                  <a:ext uri="{FF2B5EF4-FFF2-40B4-BE49-F238E27FC236}">
                    <a16:creationId xmlns:a16="http://schemas.microsoft.com/office/drawing/2014/main" xmlns="" id="{2596C27A-12B7-770C-B2B2-D063F1D5956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130800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xmlns="" id="{30EE3839-CEA2-32EB-1100-2746C67DD273}"/>
                </a:ext>
              </a:extLst>
            </p:cNvPr>
            <p:cNvGrpSpPr/>
            <p:nvPr/>
          </p:nvGrpSpPr>
          <p:grpSpPr>
            <a:xfrm>
              <a:off x="3166715" y="3831347"/>
              <a:ext cx="238473" cy="119236"/>
              <a:chOff x="4919315" y="3822700"/>
              <a:chExt cx="422970" cy="211485"/>
            </a:xfrm>
          </p:grpSpPr>
          <p:cxnSp>
            <p:nvCxnSpPr>
              <p:cNvPr id="82" name="직선 연결선 81">
                <a:extLst>
                  <a:ext uri="{FF2B5EF4-FFF2-40B4-BE49-F238E27FC236}">
                    <a16:creationId xmlns:a16="http://schemas.microsoft.com/office/drawing/2014/main" xmlns="" id="{3AE676DB-FCBD-6841-D59C-A94B9812A9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19315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>
                <a:extLst>
                  <a:ext uri="{FF2B5EF4-FFF2-40B4-BE49-F238E27FC236}">
                    <a16:creationId xmlns:a16="http://schemas.microsoft.com/office/drawing/2014/main" xmlns="" id="{68A64FC6-3DFA-03CE-0588-B7C31322CAD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130800" y="3822700"/>
                <a:ext cx="211485" cy="211485"/>
              </a:xfrm>
              <a:prstGeom prst="line">
                <a:avLst/>
              </a:prstGeom>
              <a:ln w="25400" cap="rnd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447D4DBD-AD53-4619-95E0-032ADA40162F}"/>
              </a:ext>
            </a:extLst>
          </p:cNvPr>
          <p:cNvSpPr txBox="1"/>
          <p:nvPr/>
        </p:nvSpPr>
        <p:spPr>
          <a:xfrm>
            <a:off x="9023743" y="3091326"/>
            <a:ext cx="946414" cy="389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문서화</a:t>
            </a:r>
            <a:endParaRPr kumimoji="0" lang="id-ID" altLang="ko-KR" sz="20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414695DD-F86E-9FA1-B0AA-E8CF8476D712}"/>
              </a:ext>
            </a:extLst>
          </p:cNvPr>
          <p:cNvSpPr txBox="1"/>
          <p:nvPr/>
        </p:nvSpPr>
        <p:spPr>
          <a:xfrm>
            <a:off x="8269561" y="4472314"/>
            <a:ext cx="2454779" cy="54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회의한 내용을 공식 문서화하여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보관 및 공유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AF637741-A715-35C3-331F-F1BB91D56D7D}"/>
              </a:ext>
            </a:extLst>
          </p:cNvPr>
          <p:cNvSpPr txBox="1"/>
          <p:nvPr/>
        </p:nvSpPr>
        <p:spPr>
          <a:xfrm>
            <a:off x="8269561" y="5465237"/>
            <a:ext cx="2454779" cy="54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작업의 방향성을 확립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기억보다는 기록이 중요</a:t>
            </a:r>
            <a:endParaRPr kumimoji="0" lang="en-US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xmlns="" id="{7169CF85-0027-FB16-32DE-55DA3CFB536D}"/>
              </a:ext>
            </a:extLst>
          </p:cNvPr>
          <p:cNvCxnSpPr>
            <a:cxnSpLocks/>
          </p:cNvCxnSpPr>
          <p:nvPr/>
        </p:nvCxnSpPr>
        <p:spPr>
          <a:xfrm>
            <a:off x="8295318" y="5243402"/>
            <a:ext cx="2403264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5798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DC8F2445-5E9B-8DC8-8EDA-198CF2D72CC5}"/>
              </a:ext>
            </a:extLst>
          </p:cNvPr>
          <p:cNvSpPr/>
          <p:nvPr/>
        </p:nvSpPr>
        <p:spPr>
          <a:xfrm>
            <a:off x="5899151" y="764719"/>
            <a:ext cx="60960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5982A69-47F2-405B-8E6F-CF16B9553F52}"/>
              </a:ext>
            </a:extLst>
          </p:cNvPr>
          <p:cNvSpPr txBox="1"/>
          <p:nvPr/>
        </p:nvSpPr>
        <p:spPr>
          <a:xfrm>
            <a:off x="6435439" y="2891416"/>
            <a:ext cx="4592924" cy="44165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algn="r">
              <a:defRPr sz="287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검은고딕 블랙" panose="00000A00000000000000" pitchFamily="50" charset="-127"/>
                <a:ea typeface="검은고딕 블랙" panose="00000A00000000000000" pitchFamily="50" charset="-127"/>
                <a:cs typeface="Pretendard Black" panose="02000A03000000020004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7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5CEFB30-0B41-9F44-7E99-602FBD198331}"/>
              </a:ext>
            </a:extLst>
          </p:cNvPr>
          <p:cNvSpPr txBox="1"/>
          <p:nvPr/>
        </p:nvSpPr>
        <p:spPr>
          <a:xfrm>
            <a:off x="1174749" y="887854"/>
            <a:ext cx="253436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Q&amp;A</a:t>
            </a:r>
            <a:endParaRPr kumimoji="0" lang="en-US" altLang="ko-KR" sz="48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C859EA-24F7-9A80-8E9F-04B24FA28681}"/>
              </a:ext>
            </a:extLst>
          </p:cNvPr>
          <p:cNvSpPr txBox="1"/>
          <p:nvPr/>
        </p:nvSpPr>
        <p:spPr>
          <a:xfrm>
            <a:off x="1174750" y="549275"/>
            <a:ext cx="1825821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Colosseum Project</a:t>
            </a:r>
            <a:endParaRPr kumimoji="0" lang="en-US" altLang="ko-KR" sz="11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>
                  <a:lumMod val="7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3635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흑백, 사람, 텍스트, 컴퓨터이(가) 표시된 사진&#10;&#10;자동 생성된 설명">
            <a:extLst>
              <a:ext uri="{FF2B5EF4-FFF2-40B4-BE49-F238E27FC236}">
                <a16:creationId xmlns:a16="http://schemas.microsoft.com/office/drawing/2014/main" xmlns="" id="{750E9AE3-8837-66FF-1857-7251EA6203F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115460"/>
            <a:ext cx="12192000" cy="4627080"/>
          </a:xfrm>
          <a:custGeom>
            <a:avLst/>
            <a:gdLst>
              <a:gd name="connsiteX0" fmla="*/ 0 w 12192000"/>
              <a:gd name="connsiteY0" fmla="*/ 0 h 4627080"/>
              <a:gd name="connsiteX1" fmla="*/ 12192000 w 12192000"/>
              <a:gd name="connsiteY1" fmla="*/ 0 h 4627080"/>
              <a:gd name="connsiteX2" fmla="*/ 12192000 w 12192000"/>
              <a:gd name="connsiteY2" fmla="*/ 4627080 h 4627080"/>
              <a:gd name="connsiteX3" fmla="*/ 0 w 12192000"/>
              <a:gd name="connsiteY3" fmla="*/ 4627080 h 4627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627080">
                <a:moveTo>
                  <a:pt x="0" y="0"/>
                </a:moveTo>
                <a:lnTo>
                  <a:pt x="12192000" y="0"/>
                </a:lnTo>
                <a:lnTo>
                  <a:pt x="12192000" y="4627080"/>
                </a:lnTo>
                <a:lnTo>
                  <a:pt x="0" y="4627080"/>
                </a:lnTo>
                <a:close/>
              </a:path>
            </a:pathLst>
          </a:cu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C81B378E-5455-8197-FC35-67D509452758}"/>
              </a:ext>
            </a:extLst>
          </p:cNvPr>
          <p:cNvSpPr/>
          <p:nvPr/>
        </p:nvSpPr>
        <p:spPr>
          <a:xfrm>
            <a:off x="0" y="1115460"/>
            <a:ext cx="12192000" cy="462708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5F14E320-FD30-4536-9DD1-24E472DF7711}"/>
              </a:ext>
            </a:extLst>
          </p:cNvPr>
          <p:cNvSpPr/>
          <p:nvPr/>
        </p:nvSpPr>
        <p:spPr>
          <a:xfrm>
            <a:off x="6210301" y="684002"/>
            <a:ext cx="4910667" cy="5524500"/>
          </a:xfrm>
          <a:prstGeom prst="rect">
            <a:avLst/>
          </a:prstGeom>
          <a:solidFill>
            <a:schemeClr val="accent3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65407CA9-105F-4090-5F24-1094AA3C28DB}"/>
              </a:ext>
            </a:extLst>
          </p:cNvPr>
          <p:cNvGrpSpPr/>
          <p:nvPr/>
        </p:nvGrpSpPr>
        <p:grpSpPr>
          <a:xfrm>
            <a:off x="6838574" y="1611219"/>
            <a:ext cx="2540760" cy="2881495"/>
            <a:chOff x="6838574" y="1949799"/>
            <a:chExt cx="2540760" cy="288149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B34BD388-9A17-5C6E-BAE4-F8E3A308BD53}"/>
                </a:ext>
              </a:extLst>
            </p:cNvPr>
            <p:cNvSpPr txBox="1"/>
            <p:nvPr/>
          </p:nvSpPr>
          <p:spPr>
            <a:xfrm>
              <a:off x="6838574" y="1949799"/>
              <a:ext cx="1314462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spc="-3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Pretendard Black" panose="02000A03000000020004" pitchFamily="50" charset="-127"/>
                </a:rPr>
                <a:t>목차 소개</a:t>
              </a:r>
              <a:endParaRPr kumimoji="0" lang="en-US" altLang="ko-KR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30EBFF96-D3E1-D901-98D4-4BFB563B45E4}"/>
                </a:ext>
              </a:extLst>
            </p:cNvPr>
            <p:cNvSpPr txBox="1"/>
            <p:nvPr/>
          </p:nvSpPr>
          <p:spPr>
            <a:xfrm>
              <a:off x="6838574" y="2619470"/>
              <a:ext cx="2540760" cy="2211824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marL="263525" marR="0" lvl="0" indent="-263525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ko-KR" altLang="en-US" sz="1400" b="0" i="0" u="none" strike="noStrike" kern="1200" cap="none" spc="-3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HY견고딕" panose="02030600000101010101" pitchFamily="18" charset="-127"/>
                  <a:ea typeface="HY견고딕" panose="02030600000101010101" pitchFamily="18" charset="-127"/>
                  <a:cs typeface="Pretendard Medium" panose="02000603000000020004" pitchFamily="50" charset="-127"/>
                </a:rPr>
                <a:t>팀 소개</a:t>
              </a:r>
              <a:endPara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endParaRPr>
            </a:p>
            <a:p>
              <a:pPr marL="263525" marR="0" lvl="0" indent="-263525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lang="ko-KR" altLang="en-US" sz="1400" spc="-3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Pretendard Medium" panose="02000603000000020004" pitchFamily="50" charset="-127"/>
                </a:rPr>
                <a:t>프로젝트 소개</a:t>
              </a:r>
              <a:endPara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endParaRPr>
            </a:p>
            <a:p>
              <a:pPr marL="263525" marR="0" lvl="0" indent="-263525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ko-KR" altLang="en-US" sz="1400" b="0" i="0" u="none" strike="noStrike" kern="1200" cap="none" spc="-3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HY견고딕" panose="02030600000101010101" pitchFamily="18" charset="-127"/>
                  <a:ea typeface="HY견고딕" panose="02030600000101010101" pitchFamily="18" charset="-127"/>
                  <a:cs typeface="Pretendard Medium" panose="02000603000000020004" pitchFamily="50" charset="-127"/>
                </a:rPr>
                <a:t>프로젝트 사용기술 및 설계도</a:t>
              </a:r>
              <a:endPara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endParaRPr>
            </a:p>
            <a:p>
              <a:pPr marL="263525" marR="0" lvl="0" indent="-263525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ko-KR" altLang="en-US" sz="1400" b="0" i="0" u="none" strike="noStrike" kern="1200" cap="none" spc="-3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HY견고딕" panose="02030600000101010101" pitchFamily="18" charset="-127"/>
                  <a:ea typeface="HY견고딕" panose="02030600000101010101" pitchFamily="18" charset="-127"/>
                  <a:cs typeface="Pretendard Medium" panose="02000603000000020004" pitchFamily="50" charset="-127"/>
                </a:rPr>
                <a:t>프로젝트</a:t>
              </a:r>
              <a:r>
                <a:rPr lang="en-US" altLang="ko-KR" sz="1400" spc="-3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Pretendard Medium" panose="02000603000000020004" pitchFamily="50" charset="-127"/>
                </a:rPr>
                <a:t> </a:t>
              </a:r>
              <a:r>
                <a:rPr lang="ko-KR" altLang="en-US" sz="1400" spc="-3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Pretendard Medium" panose="02000603000000020004" pitchFamily="50" charset="-127"/>
                </a:rPr>
                <a:t>시연</a:t>
              </a:r>
              <a:endParaRPr lang="en-US" altLang="ko-KR" sz="1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endParaRPr>
            </a:p>
            <a:p>
              <a:pPr marL="263525" marR="0" lvl="0" indent="-263525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ko-KR" altLang="en-US" sz="1400" b="0" i="0" u="none" strike="noStrike" kern="1200" cap="none" spc="-3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HY견고딕" panose="02030600000101010101" pitchFamily="18" charset="-127"/>
                  <a:ea typeface="HY견고딕" panose="02030600000101010101" pitchFamily="18" charset="-127"/>
                  <a:cs typeface="Pretendard Medium" panose="02000603000000020004" pitchFamily="50" charset="-127"/>
                </a:rPr>
                <a:t>발생한 오류와 해결방법</a:t>
              </a:r>
              <a:endPara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endParaRPr>
            </a:p>
            <a:p>
              <a:pPr marL="263525" marR="0" lvl="0" indent="-263525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ko-KR" altLang="en-US" sz="1400" b="0" i="0" u="none" strike="noStrike" kern="1200" cap="none" spc="-3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HY견고딕" panose="02030600000101010101" pitchFamily="18" charset="-127"/>
                  <a:ea typeface="HY견고딕" panose="02030600000101010101" pitchFamily="18" charset="-127"/>
                  <a:cs typeface="Pretendard Medium" panose="02000603000000020004" pitchFamily="50" charset="-127"/>
                </a:rPr>
                <a:t>마무리</a:t>
              </a:r>
              <a:endPara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endParaRPr>
            </a:p>
            <a:p>
              <a:pPr marL="263525" marR="0" lvl="0" indent="-263525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altLang="ko-KR" sz="1400" b="0" i="0" u="none" strike="noStrike" kern="1200" cap="none" spc="-3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HY견고딕" panose="02030600000101010101" pitchFamily="18" charset="-127"/>
                  <a:ea typeface="HY견고딕" panose="02030600000101010101" pitchFamily="18" charset="-127"/>
                  <a:cs typeface="Pretendard Medium" panose="02000603000000020004" pitchFamily="50" charset="-127"/>
                </a:rPr>
                <a:t>Q&amp;A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02BC6AAF-BAA3-3886-5BDA-24877E3AC5FB}"/>
              </a:ext>
            </a:extLst>
          </p:cNvPr>
          <p:cNvSpPr txBox="1"/>
          <p:nvPr/>
        </p:nvSpPr>
        <p:spPr>
          <a:xfrm>
            <a:off x="9434200" y="5347518"/>
            <a:ext cx="1000274" cy="2769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챗바퀴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팀</a:t>
            </a:r>
            <a:endParaRPr kumimoji="0" lang="en-US" altLang="ko-KR" sz="1800" b="0" i="0" u="none" strike="noStrike" kern="1200" cap="none" spc="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1D2A355-87BE-69D5-BE78-EB9881934D86}"/>
              </a:ext>
            </a:extLst>
          </p:cNvPr>
          <p:cNvSpPr txBox="1"/>
          <p:nvPr/>
        </p:nvSpPr>
        <p:spPr>
          <a:xfrm>
            <a:off x="1163638" y="1949799"/>
            <a:ext cx="306365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Colosseum Project</a:t>
            </a:r>
          </a:p>
        </p:txBody>
      </p:sp>
    </p:spTree>
    <p:extLst>
      <p:ext uri="{BB962C8B-B14F-4D97-AF65-F5344CB8AC3E}">
        <p14:creationId xmlns:p14="http://schemas.microsoft.com/office/powerpoint/2010/main" val="2869070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2C3A120E-ECE1-47CB-8251-B455AC1E62D3}"/>
              </a:ext>
            </a:extLst>
          </p:cNvPr>
          <p:cNvSpPr/>
          <p:nvPr/>
        </p:nvSpPr>
        <p:spPr>
          <a:xfrm>
            <a:off x="3755455" y="1016231"/>
            <a:ext cx="46810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22225">
                  <a:solidFill>
                    <a:srgbClr val="FFC000"/>
                  </a:solidFill>
                  <a:prstDash val="solid"/>
                </a:ln>
                <a:solidFill>
                  <a:srgbClr val="FFC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THANK YOU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11B23C3E-EBB5-4567-92E1-9A3DC171F019}"/>
              </a:ext>
            </a:extLst>
          </p:cNvPr>
          <p:cNvCxnSpPr>
            <a:cxnSpLocks/>
          </p:cNvCxnSpPr>
          <p:nvPr/>
        </p:nvCxnSpPr>
        <p:spPr>
          <a:xfrm>
            <a:off x="4505739" y="2104063"/>
            <a:ext cx="3048000" cy="0"/>
          </a:xfrm>
          <a:prstGeom prst="line">
            <a:avLst/>
          </a:prstGeom>
          <a:ln w="508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B278FA62-FD65-4248-9300-29D7A4E69089}"/>
              </a:ext>
            </a:extLst>
          </p:cNvPr>
          <p:cNvSpPr/>
          <p:nvPr/>
        </p:nvSpPr>
        <p:spPr>
          <a:xfrm>
            <a:off x="3648053" y="2268566"/>
            <a:ext cx="4895892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지금까지 발표를 </a:t>
            </a:r>
            <a:r>
              <a:rPr lang="ko-KR" altLang="en-US" sz="20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들어주셔서</a:t>
            </a:r>
            <a:r>
              <a:rPr lang="ko-KR" altLang="en-US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감사합니다</a:t>
            </a:r>
            <a:r>
              <a:rPr lang="en-US" altLang="ko-KR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algn="ctr"/>
            <a:endParaRPr lang="en-US" altLang="ko-KR" sz="20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부족한점을 채워가며</a:t>
            </a:r>
            <a:endParaRPr lang="en-US" altLang="ko-KR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endParaRPr lang="en-US" altLang="ko-KR" sz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앞으로 발전하는 개발자가 되겠습니다</a:t>
            </a:r>
            <a:r>
              <a:rPr lang="en-US" altLang="ko-KR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</p:txBody>
      </p:sp>
      <p:pic>
        <p:nvPicPr>
          <p:cNvPr id="9" name="videoplayback">
            <a:hlinkClick r:id="" action="ppaction://media"/>
            <a:extLst>
              <a:ext uri="{FF2B5EF4-FFF2-40B4-BE49-F238E27FC236}">
                <a16:creationId xmlns:a16="http://schemas.microsoft.com/office/drawing/2014/main" xmlns="" id="{7FF6A236-0D0E-4A11-891E-0121A19E4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05739" y="4183067"/>
            <a:ext cx="3048000" cy="2286000"/>
          </a:xfrm>
          <a:prstGeom prst="rect">
            <a:avLst/>
          </a:prstGeom>
        </p:spPr>
      </p:pic>
      <p:pic>
        <p:nvPicPr>
          <p:cNvPr id="10" name="videoplayback">
            <a:hlinkClick r:id="" action="ppaction://media"/>
            <a:extLst>
              <a:ext uri="{FF2B5EF4-FFF2-40B4-BE49-F238E27FC236}">
                <a16:creationId xmlns:a16="http://schemas.microsoft.com/office/drawing/2014/main" xmlns="" id="{79B4B673-9B32-473D-8C51-3BB9D3AA1B9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79430" y="53260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8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81"/>
    </mc:Choice>
    <mc:Fallback xmlns="">
      <p:transition spd="slow" advTm="46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6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688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10606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DC8F2445-5E9B-8DC8-8EDA-198CF2D72CC5}"/>
              </a:ext>
            </a:extLst>
          </p:cNvPr>
          <p:cNvSpPr/>
          <p:nvPr/>
        </p:nvSpPr>
        <p:spPr>
          <a:xfrm>
            <a:off x="6096001" y="0"/>
            <a:ext cx="60960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45DE1ED-FDCB-0159-722A-A2CCEDEA3695}"/>
              </a:ext>
            </a:extLst>
          </p:cNvPr>
          <p:cNvSpPr txBox="1"/>
          <p:nvPr/>
        </p:nvSpPr>
        <p:spPr>
          <a:xfrm>
            <a:off x="1174750" y="887855"/>
            <a:ext cx="264816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팀원 소개</a:t>
            </a:r>
            <a:endParaRPr kumimoji="0" lang="en-US" altLang="ko-KR" sz="48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2C7DDF6-226B-6BA6-DCA9-454BE9997592}"/>
              </a:ext>
            </a:extLst>
          </p:cNvPr>
          <p:cNvSpPr txBox="1"/>
          <p:nvPr/>
        </p:nvSpPr>
        <p:spPr>
          <a:xfrm>
            <a:off x="1174750" y="549275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Colosseum Project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C495754-0DD1-46D3-8472-7ED3306AC56E}"/>
              </a:ext>
            </a:extLst>
          </p:cNvPr>
          <p:cNvSpPr txBox="1"/>
          <p:nvPr/>
        </p:nvSpPr>
        <p:spPr>
          <a:xfrm>
            <a:off x="6435438" y="2843791"/>
            <a:ext cx="4592925" cy="44165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algn="r">
              <a:defRPr sz="287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검은고딕 블랙" panose="00000A00000000000000" pitchFamily="50" charset="-127"/>
                <a:ea typeface="검은고딕 블랙" panose="00000A00000000000000" pitchFamily="50" charset="-127"/>
                <a:cs typeface="Pretendard Black" panose="02000A03000000020004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7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872538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F48E725-F2CC-4825-BA18-F0AB704E9D6F}"/>
              </a:ext>
            </a:extLst>
          </p:cNvPr>
          <p:cNvSpPr txBox="1"/>
          <p:nvPr/>
        </p:nvSpPr>
        <p:spPr>
          <a:xfrm>
            <a:off x="1174750" y="822223"/>
            <a:ext cx="121571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팀원소개</a:t>
            </a:r>
            <a:endParaRPr kumimoji="0" lang="en-US" altLang="ko-KR" sz="24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0173F0E6-E43C-473A-8106-9B7DB016869E}"/>
              </a:ext>
            </a:extLst>
          </p:cNvPr>
          <p:cNvSpPr txBox="1"/>
          <p:nvPr/>
        </p:nvSpPr>
        <p:spPr>
          <a:xfrm>
            <a:off x="570850" y="532938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Colosseum Project</a:t>
            </a:r>
          </a:p>
        </p:txBody>
      </p:sp>
      <p:cxnSp>
        <p:nvCxnSpPr>
          <p:cNvPr id="33" name="직선 연결선 9">
            <a:extLst>
              <a:ext uri="{FF2B5EF4-FFF2-40B4-BE49-F238E27FC236}">
                <a16:creationId xmlns:a16="http://schemas.microsoft.com/office/drawing/2014/main" xmlns="" id="{B38DA655-A6FB-408C-901D-AC59597C3399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0">
            <a:extLst>
              <a:ext uri="{FF2B5EF4-FFF2-40B4-BE49-F238E27FC236}">
                <a16:creationId xmlns:a16="http://schemas.microsoft.com/office/drawing/2014/main" xmlns="" id="{36B34AFD-8CCE-4778-B406-F6F234450C49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C55507A-8B93-44FB-B21A-552BEFD4E184}"/>
              </a:ext>
            </a:extLst>
          </p:cNvPr>
          <p:cNvSpPr txBox="1"/>
          <p:nvPr/>
        </p:nvSpPr>
        <p:spPr>
          <a:xfrm>
            <a:off x="570850" y="822223"/>
            <a:ext cx="3770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27897095-3048-A63C-B7D2-FB68F7A3F40E}"/>
              </a:ext>
            </a:extLst>
          </p:cNvPr>
          <p:cNvSpPr txBox="1"/>
          <p:nvPr/>
        </p:nvSpPr>
        <p:spPr>
          <a:xfrm>
            <a:off x="4192422" y="2918163"/>
            <a:ext cx="607859" cy="2708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2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이정배</a:t>
            </a:r>
            <a:endParaRPr kumimoji="0" lang="id-ID" altLang="ko-KR" sz="16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BAC9472F-4457-C7AD-9BAE-9CA11FA3A6C9}"/>
              </a:ext>
            </a:extLst>
          </p:cNvPr>
          <p:cNvSpPr txBox="1"/>
          <p:nvPr/>
        </p:nvSpPr>
        <p:spPr>
          <a:xfrm>
            <a:off x="3975764" y="3216961"/>
            <a:ext cx="1686360" cy="2400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팀장  </a:t>
            </a:r>
            <a:r>
              <a:rPr lang="en-US" altLang="ko-KR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Back-end </a:t>
            </a: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및 총괄</a:t>
            </a:r>
            <a:endParaRPr kumimoji="0" lang="id-ID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F51C7671-4199-25A6-4E4B-50929B0BBE19}"/>
              </a:ext>
            </a:extLst>
          </p:cNvPr>
          <p:cNvSpPr txBox="1"/>
          <p:nvPr/>
        </p:nvSpPr>
        <p:spPr>
          <a:xfrm>
            <a:off x="7841832" y="2944667"/>
            <a:ext cx="607859" cy="2708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박성민</a:t>
            </a:r>
            <a:endParaRPr kumimoji="0" lang="id-ID" altLang="ko-KR" sz="16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47A39921-9EF1-4732-1D12-F978D115D338}"/>
              </a:ext>
            </a:extLst>
          </p:cNvPr>
          <p:cNvSpPr txBox="1"/>
          <p:nvPr/>
        </p:nvSpPr>
        <p:spPr>
          <a:xfrm>
            <a:off x="7843554" y="3243465"/>
            <a:ext cx="1173398" cy="2400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팀원  </a:t>
            </a:r>
            <a:r>
              <a:rPr lang="en-US" altLang="ko-KR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Front-end</a:t>
            </a:r>
            <a:endParaRPr kumimoji="0" lang="id-ID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823D8518-44C4-C4CA-2A8D-C0623264725C}"/>
              </a:ext>
            </a:extLst>
          </p:cNvPr>
          <p:cNvSpPr txBox="1"/>
          <p:nvPr/>
        </p:nvSpPr>
        <p:spPr>
          <a:xfrm>
            <a:off x="1078663" y="2856251"/>
            <a:ext cx="2115964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Colosseum Project</a:t>
            </a:r>
            <a:r>
              <a:rPr kumimoji="0" lang="ko-KR" altLang="en-US" sz="12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에 앞서서</a:t>
            </a:r>
            <a:r>
              <a:rPr lang="en-US" altLang="ko-KR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 </a:t>
            </a: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역할을 분배하여 원활한 업무분담을 진행했습니다</a:t>
            </a:r>
            <a:r>
              <a:rPr lang="en-US" altLang="ko-KR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.</a:t>
            </a:r>
            <a:endParaRPr kumimoji="0" lang="id-ID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A1A3C9E9-545B-F765-C2E5-04193307DA49}"/>
              </a:ext>
            </a:extLst>
          </p:cNvPr>
          <p:cNvSpPr txBox="1"/>
          <p:nvPr/>
        </p:nvSpPr>
        <p:spPr>
          <a:xfrm>
            <a:off x="1082529" y="1715599"/>
            <a:ext cx="1172116" cy="3970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역할 분담</a:t>
            </a:r>
            <a:endParaRPr kumimoji="0" lang="id-ID" altLang="ko-KR" sz="18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63A4ABE0-22B7-3EE5-2588-FB069A6D6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9180" y="3617853"/>
            <a:ext cx="2453346" cy="2453346"/>
          </a:xfrm>
          <a:custGeom>
            <a:avLst/>
            <a:gdLst>
              <a:gd name="connsiteX0" fmla="*/ 0 w 3088461"/>
              <a:gd name="connsiteY0" fmla="*/ 0 h 2689560"/>
              <a:gd name="connsiteX1" fmla="*/ 3088461 w 3088461"/>
              <a:gd name="connsiteY1" fmla="*/ 0 h 2689560"/>
              <a:gd name="connsiteX2" fmla="*/ 3088461 w 3088461"/>
              <a:gd name="connsiteY2" fmla="*/ 2689560 h 2689560"/>
              <a:gd name="connsiteX3" fmla="*/ 0 w 3088461"/>
              <a:gd name="connsiteY3" fmla="*/ 2689560 h 268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8461" h="2689560">
                <a:moveTo>
                  <a:pt x="0" y="0"/>
                </a:moveTo>
                <a:lnTo>
                  <a:pt x="3088461" y="0"/>
                </a:lnTo>
                <a:lnTo>
                  <a:pt x="3088461" y="2689560"/>
                </a:lnTo>
                <a:lnTo>
                  <a:pt x="0" y="268956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2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43D0ECF8-8E73-7B5A-54DA-B8F9683F0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3" r="4623"/>
          <a:stretch/>
        </p:blipFill>
        <p:spPr>
          <a:xfrm>
            <a:off x="3985648" y="3591349"/>
            <a:ext cx="2248281" cy="2477328"/>
          </a:xfrm>
          <a:custGeom>
            <a:avLst/>
            <a:gdLst>
              <a:gd name="connsiteX0" fmla="*/ 0 w 3088461"/>
              <a:gd name="connsiteY0" fmla="*/ 0 h 2689560"/>
              <a:gd name="connsiteX1" fmla="*/ 3088461 w 3088461"/>
              <a:gd name="connsiteY1" fmla="*/ 0 h 2689560"/>
              <a:gd name="connsiteX2" fmla="*/ 3088461 w 3088461"/>
              <a:gd name="connsiteY2" fmla="*/ 2689560 h 2689560"/>
              <a:gd name="connsiteX3" fmla="*/ 0 w 3088461"/>
              <a:gd name="connsiteY3" fmla="*/ 2689560 h 268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8461" h="2689560">
                <a:moveTo>
                  <a:pt x="0" y="0"/>
                </a:moveTo>
                <a:lnTo>
                  <a:pt x="3088461" y="0"/>
                </a:lnTo>
                <a:lnTo>
                  <a:pt x="3088461" y="2689560"/>
                </a:lnTo>
                <a:lnTo>
                  <a:pt x="0" y="268956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2951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DC8F2445-5E9B-8DC8-8EDA-198CF2D72CC5}"/>
              </a:ext>
            </a:extLst>
          </p:cNvPr>
          <p:cNvSpPr/>
          <p:nvPr/>
        </p:nvSpPr>
        <p:spPr>
          <a:xfrm>
            <a:off x="6096001" y="0"/>
            <a:ext cx="60960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D5AE92E-D9E0-4DF1-ABC5-344350FDDD1C}"/>
              </a:ext>
            </a:extLst>
          </p:cNvPr>
          <p:cNvSpPr txBox="1"/>
          <p:nvPr/>
        </p:nvSpPr>
        <p:spPr>
          <a:xfrm>
            <a:off x="6435439" y="2805691"/>
            <a:ext cx="4592924" cy="44165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algn="r">
              <a:defRPr sz="287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검은고딕 블랙" panose="00000A00000000000000" pitchFamily="50" charset="-127"/>
                <a:ea typeface="검은고딕 블랙" panose="00000A00000000000000" pitchFamily="50" charset="-127"/>
                <a:cs typeface="Pretendard Black" panose="02000A03000000020004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7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073B1EC-7011-ABDB-43FA-8C0AF72E25A1}"/>
              </a:ext>
            </a:extLst>
          </p:cNvPr>
          <p:cNvSpPr txBox="1"/>
          <p:nvPr/>
        </p:nvSpPr>
        <p:spPr>
          <a:xfrm>
            <a:off x="1174750" y="887855"/>
            <a:ext cx="387157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-30" normalizeH="0" baseline="0" noProof="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프</a:t>
            </a:r>
            <a:r>
              <a:rPr lang="ko-KR" altLang="en-US" sz="4800" spc="-3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로젝트</a:t>
            </a:r>
            <a:r>
              <a:rPr lang="ko-KR" altLang="en-US" sz="48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 소개</a:t>
            </a:r>
            <a:endParaRPr kumimoji="0" lang="en-US" altLang="ko-KR" sz="48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5E3361C-3D52-FF41-3C3E-C04D9AD4DD25}"/>
              </a:ext>
            </a:extLst>
          </p:cNvPr>
          <p:cNvSpPr txBox="1"/>
          <p:nvPr/>
        </p:nvSpPr>
        <p:spPr>
          <a:xfrm>
            <a:off x="1174750" y="549275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Colosseum Project</a:t>
            </a:r>
          </a:p>
        </p:txBody>
      </p:sp>
    </p:spTree>
    <p:extLst>
      <p:ext uri="{BB962C8B-B14F-4D97-AF65-F5344CB8AC3E}">
        <p14:creationId xmlns:p14="http://schemas.microsoft.com/office/powerpoint/2010/main" val="475517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F48E725-F2CC-4825-BA18-F0AB704E9D6F}"/>
              </a:ext>
            </a:extLst>
          </p:cNvPr>
          <p:cNvSpPr txBox="1"/>
          <p:nvPr/>
        </p:nvSpPr>
        <p:spPr>
          <a:xfrm>
            <a:off x="1174750" y="822223"/>
            <a:ext cx="192232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프로젝트 소개</a:t>
            </a:r>
            <a:endParaRPr kumimoji="0" lang="en-US" altLang="ko-KR" sz="24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cxnSp>
        <p:nvCxnSpPr>
          <p:cNvPr id="33" name="직선 연결선 9">
            <a:extLst>
              <a:ext uri="{FF2B5EF4-FFF2-40B4-BE49-F238E27FC236}">
                <a16:creationId xmlns:a16="http://schemas.microsoft.com/office/drawing/2014/main" xmlns="" id="{B38DA655-A6FB-408C-901D-AC59597C3399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0">
            <a:extLst>
              <a:ext uri="{FF2B5EF4-FFF2-40B4-BE49-F238E27FC236}">
                <a16:creationId xmlns:a16="http://schemas.microsoft.com/office/drawing/2014/main" xmlns="" id="{36B34AFD-8CCE-4778-B406-F6F234450C49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C55507A-8B93-44FB-B21A-552BEFD4E184}"/>
              </a:ext>
            </a:extLst>
          </p:cNvPr>
          <p:cNvSpPr txBox="1"/>
          <p:nvPr/>
        </p:nvSpPr>
        <p:spPr>
          <a:xfrm>
            <a:off x="570850" y="822223"/>
            <a:ext cx="3770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02</a:t>
            </a:r>
          </a:p>
        </p:txBody>
      </p:sp>
      <p:sp>
        <p:nvSpPr>
          <p:cNvPr id="70" name="그래픽 1">
            <a:extLst>
              <a:ext uri="{FF2B5EF4-FFF2-40B4-BE49-F238E27FC236}">
                <a16:creationId xmlns:a16="http://schemas.microsoft.com/office/drawing/2014/main" xmlns="" id="{48DCAD10-1B12-4C32-B6E7-DFCE6B644D52}"/>
              </a:ext>
            </a:extLst>
          </p:cNvPr>
          <p:cNvSpPr/>
          <p:nvPr/>
        </p:nvSpPr>
        <p:spPr>
          <a:xfrm>
            <a:off x="1569973" y="2121617"/>
            <a:ext cx="2526583" cy="2526583"/>
          </a:xfrm>
          <a:custGeom>
            <a:avLst/>
            <a:gdLst>
              <a:gd name="connsiteX0" fmla="*/ 1960436 w 5619750"/>
              <a:gd name="connsiteY0" fmla="*/ 5274183 h 5619750"/>
              <a:gd name="connsiteX1" fmla="*/ 353473 w 5619750"/>
              <a:gd name="connsiteY1" fmla="*/ 3667220 h 5619750"/>
              <a:gd name="connsiteX2" fmla="*/ 353473 w 5619750"/>
              <a:gd name="connsiteY2" fmla="*/ 1960531 h 5619750"/>
              <a:gd name="connsiteX3" fmla="*/ 1960436 w 5619750"/>
              <a:gd name="connsiteY3" fmla="*/ 353473 h 5619750"/>
              <a:gd name="connsiteX4" fmla="*/ 3667125 w 5619750"/>
              <a:gd name="connsiteY4" fmla="*/ 353473 h 5619750"/>
              <a:gd name="connsiteX5" fmla="*/ 5274088 w 5619750"/>
              <a:gd name="connsiteY5" fmla="*/ 1960436 h 5619750"/>
              <a:gd name="connsiteX6" fmla="*/ 5274088 w 5619750"/>
              <a:gd name="connsiteY6" fmla="*/ 3667125 h 5619750"/>
              <a:gd name="connsiteX7" fmla="*/ 3667220 w 5619750"/>
              <a:gd name="connsiteY7" fmla="*/ 5274183 h 5619750"/>
              <a:gd name="connsiteX8" fmla="*/ 1960436 w 5619750"/>
              <a:gd name="connsiteY8" fmla="*/ 5274183 h 561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19750" h="5619750">
                <a:moveTo>
                  <a:pt x="1960436" y="5274183"/>
                </a:moveTo>
                <a:lnTo>
                  <a:pt x="353473" y="3667220"/>
                </a:lnTo>
                <a:cubicBezTo>
                  <a:pt x="-117824" y="3195923"/>
                  <a:pt x="-117824" y="2431828"/>
                  <a:pt x="353473" y="1960531"/>
                </a:cubicBezTo>
                <a:lnTo>
                  <a:pt x="1960436" y="353473"/>
                </a:lnTo>
                <a:cubicBezTo>
                  <a:pt x="2431733" y="-117824"/>
                  <a:pt x="3195828" y="-117824"/>
                  <a:pt x="3667125" y="353473"/>
                </a:cubicBezTo>
                <a:lnTo>
                  <a:pt x="5274088" y="1960436"/>
                </a:lnTo>
                <a:cubicBezTo>
                  <a:pt x="5745385" y="2431733"/>
                  <a:pt x="5745385" y="3195828"/>
                  <a:pt x="5274088" y="3667125"/>
                </a:cubicBezTo>
                <a:lnTo>
                  <a:pt x="3667220" y="5274183"/>
                </a:lnTo>
                <a:cubicBezTo>
                  <a:pt x="3195923" y="5745480"/>
                  <a:pt x="2431733" y="5745480"/>
                  <a:pt x="1960436" y="5274183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0A40DD6A-CC33-426F-B8C4-A7439332A0BF}"/>
              </a:ext>
            </a:extLst>
          </p:cNvPr>
          <p:cNvSpPr/>
          <p:nvPr/>
        </p:nvSpPr>
        <p:spPr>
          <a:xfrm>
            <a:off x="8219852" y="1994001"/>
            <a:ext cx="1987874" cy="1914772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3D094FD2-BE34-4DB8-A007-582131958D34}"/>
              </a:ext>
            </a:extLst>
          </p:cNvPr>
          <p:cNvSpPr/>
          <p:nvPr/>
        </p:nvSpPr>
        <p:spPr>
          <a:xfrm>
            <a:off x="6026826" y="1994001"/>
            <a:ext cx="1987874" cy="1914772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8AC79BB3-F55A-4ED0-8A4A-6ABF255EA76E}"/>
              </a:ext>
            </a:extLst>
          </p:cNvPr>
          <p:cNvSpPr/>
          <p:nvPr/>
        </p:nvSpPr>
        <p:spPr>
          <a:xfrm>
            <a:off x="8219852" y="4121005"/>
            <a:ext cx="1987874" cy="1914772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F4BFB7A3-4048-4A68-82B0-4B14BE26A1BB}"/>
              </a:ext>
            </a:extLst>
          </p:cNvPr>
          <p:cNvSpPr/>
          <p:nvPr/>
        </p:nvSpPr>
        <p:spPr>
          <a:xfrm>
            <a:off x="6026826" y="4121005"/>
            <a:ext cx="1987874" cy="1914772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Light" panose="02000403000000020004" pitchFamily="50" charset="-127"/>
              <a:ea typeface="Pretendard Light"/>
              <a:cs typeface="+mn-cs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965DD368-60AA-4653-A63E-934525FA135F}"/>
              </a:ext>
            </a:extLst>
          </p:cNvPr>
          <p:cNvSpPr txBox="1"/>
          <p:nvPr/>
        </p:nvSpPr>
        <p:spPr>
          <a:xfrm>
            <a:off x="1107974" y="5246458"/>
            <a:ext cx="3924924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>
                    <a:lumMod val="75000"/>
                    <a:lumOff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Light" panose="02000403000000020004" pitchFamily="50" charset="-127"/>
              </a:rPr>
              <a:t>익명성을 보장하고 채팅과 글쓰기가 가능한 커뮤니티 사이트를 구현</a:t>
            </a:r>
            <a:endParaRPr kumimoji="0" lang="id-ID" altLang="ko-KR" sz="12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>
                  <a:lumMod val="75000"/>
                  <a:lumOff val="2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Light" panose="02000403000000020004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38CB04FB-ACE4-454D-86DA-4AA3D9661F99}"/>
              </a:ext>
            </a:extLst>
          </p:cNvPr>
          <p:cNvSpPr txBox="1"/>
          <p:nvPr/>
        </p:nvSpPr>
        <p:spPr>
          <a:xfrm>
            <a:off x="6530887" y="2407540"/>
            <a:ext cx="979756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로그인</a:t>
            </a:r>
            <a:endParaRPr lang="en-US" altLang="ko-KR" sz="1600" spc="-5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로그아웃</a:t>
            </a:r>
            <a:endParaRPr kumimoji="0" lang="en-US" altLang="ko-KR" sz="16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xmlns="" id="{AF41550F-D8B3-4A1F-8815-32D88061B112}"/>
              </a:ext>
            </a:extLst>
          </p:cNvPr>
          <p:cNvSpPr txBox="1"/>
          <p:nvPr/>
        </p:nvSpPr>
        <p:spPr>
          <a:xfrm>
            <a:off x="8692655" y="2530650"/>
            <a:ext cx="1042273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채팅 기능</a:t>
            </a:r>
            <a:endParaRPr kumimoji="0" lang="en-US" altLang="ko-KR" sz="16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DC033DC2-6C33-451E-92C6-AAF505510F8F}"/>
              </a:ext>
            </a:extLst>
          </p:cNvPr>
          <p:cNvSpPr txBox="1"/>
          <p:nvPr/>
        </p:nvSpPr>
        <p:spPr>
          <a:xfrm>
            <a:off x="6499628" y="5014901"/>
            <a:ext cx="104227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글쓰기</a:t>
            </a:r>
            <a:endParaRPr lang="en-US" altLang="ko-KR" sz="1600" spc="-5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5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댓글 달기</a:t>
            </a:r>
            <a:endParaRPr kumimoji="0" lang="en-US" altLang="ko-KR" sz="1600" b="0" i="0" u="none" strike="noStrike" kern="1200" cap="none" spc="-5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xmlns="" id="{5EA0E42F-7B4A-41ED-93C7-3FDB8B82381C}"/>
              </a:ext>
            </a:extLst>
          </p:cNvPr>
          <p:cNvSpPr txBox="1"/>
          <p:nvPr/>
        </p:nvSpPr>
        <p:spPr>
          <a:xfrm>
            <a:off x="8224582" y="5014901"/>
            <a:ext cx="197842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spc="-5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트래픽</a:t>
            </a:r>
            <a:r>
              <a:rPr lang="ko-KR" altLang="en-US" sz="16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 기준으로</a:t>
            </a:r>
            <a:endParaRPr lang="en-US" altLang="ko-KR" sz="1600" spc="-5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화제 채팅</a:t>
            </a:r>
            <a:r>
              <a:rPr lang="en-US" altLang="ko-KR" sz="16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/</a:t>
            </a:r>
            <a:r>
              <a:rPr lang="ko-KR" altLang="en-US" sz="1600" spc="-5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댓글 노출</a:t>
            </a:r>
            <a:endParaRPr lang="en-US" altLang="ko-KR" sz="1600" spc="-5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FFFFFF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B505D730-14B7-4084-AC13-6F27F4EEAC8C}"/>
              </a:ext>
            </a:extLst>
          </p:cNvPr>
          <p:cNvSpPr txBox="1"/>
          <p:nvPr/>
        </p:nvSpPr>
        <p:spPr>
          <a:xfrm>
            <a:off x="1107974" y="4425396"/>
            <a:ext cx="2616101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pc="-2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커뮤니티 사이트 기능을</a:t>
            </a:r>
            <a:endParaRPr lang="en-US" altLang="ko-KR" spc="-2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A306D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ExtraBold" panose="02000903000000020004" pitchFamily="2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2" charset="-127"/>
              </a:rPr>
              <a:t>구현해보기</a:t>
            </a:r>
            <a:endParaRPr kumimoji="0" lang="id-ID" altLang="ko-KR" sz="18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57C6C96-9930-E4DB-A1E9-0767D8F7249B}"/>
              </a:ext>
            </a:extLst>
          </p:cNvPr>
          <p:cNvSpPr txBox="1"/>
          <p:nvPr/>
        </p:nvSpPr>
        <p:spPr>
          <a:xfrm>
            <a:off x="570850" y="532938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Colosseum Project</a:t>
            </a:r>
          </a:p>
        </p:txBody>
      </p:sp>
      <p:pic>
        <p:nvPicPr>
          <p:cNvPr id="3" name="그림 2" descr="의류, 사람, 인간의 얼굴, 전화이(가) 표시된 사진&#10;&#10;자동 생성된 설명">
            <a:extLst>
              <a:ext uri="{FF2B5EF4-FFF2-40B4-BE49-F238E27FC236}">
                <a16:creationId xmlns:a16="http://schemas.microsoft.com/office/drawing/2014/main" xmlns="" id="{6625B856-C8D7-6A8A-7AB1-49E9BDECC82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366400" y="3264005"/>
            <a:ext cx="1501775" cy="1501775"/>
          </a:xfrm>
          <a:custGeom>
            <a:avLst/>
            <a:gdLst>
              <a:gd name="connsiteX0" fmla="*/ 750887 w 1501775"/>
              <a:gd name="connsiteY0" fmla="*/ 0 h 1501775"/>
              <a:gd name="connsiteX1" fmla="*/ 1501775 w 1501775"/>
              <a:gd name="connsiteY1" fmla="*/ 750888 h 1501775"/>
              <a:gd name="connsiteX2" fmla="*/ 902217 w 1501775"/>
              <a:gd name="connsiteY2" fmla="*/ 1486521 h 1501775"/>
              <a:gd name="connsiteX3" fmla="*/ 750897 w 1501775"/>
              <a:gd name="connsiteY3" fmla="*/ 1501775 h 1501775"/>
              <a:gd name="connsiteX4" fmla="*/ 750877 w 1501775"/>
              <a:gd name="connsiteY4" fmla="*/ 1501775 h 1501775"/>
              <a:gd name="connsiteX5" fmla="*/ 599557 w 1501775"/>
              <a:gd name="connsiteY5" fmla="*/ 1486521 h 1501775"/>
              <a:gd name="connsiteX6" fmla="*/ 0 w 1501775"/>
              <a:gd name="connsiteY6" fmla="*/ 750888 h 1501775"/>
              <a:gd name="connsiteX7" fmla="*/ 750887 w 1501775"/>
              <a:gd name="connsiteY7" fmla="*/ 0 h 150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01775" h="1501775">
                <a:moveTo>
                  <a:pt x="750887" y="0"/>
                </a:moveTo>
                <a:cubicBezTo>
                  <a:pt x="1165591" y="0"/>
                  <a:pt x="1501775" y="336184"/>
                  <a:pt x="1501775" y="750888"/>
                </a:cubicBezTo>
                <a:cubicBezTo>
                  <a:pt x="1501775" y="1113755"/>
                  <a:pt x="1244384" y="1416504"/>
                  <a:pt x="902217" y="1486521"/>
                </a:cubicBezTo>
                <a:lnTo>
                  <a:pt x="750897" y="1501775"/>
                </a:lnTo>
                <a:lnTo>
                  <a:pt x="750877" y="1501775"/>
                </a:lnTo>
                <a:lnTo>
                  <a:pt x="599557" y="1486521"/>
                </a:lnTo>
                <a:cubicBezTo>
                  <a:pt x="257391" y="1416503"/>
                  <a:pt x="0" y="1113754"/>
                  <a:pt x="0" y="750888"/>
                </a:cubicBezTo>
                <a:cubicBezTo>
                  <a:pt x="0" y="336184"/>
                  <a:pt x="336184" y="0"/>
                  <a:pt x="750887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41775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F48E725-F2CC-4825-BA18-F0AB704E9D6F}"/>
              </a:ext>
            </a:extLst>
          </p:cNvPr>
          <p:cNvSpPr txBox="1"/>
          <p:nvPr/>
        </p:nvSpPr>
        <p:spPr>
          <a:xfrm>
            <a:off x="1174750" y="822223"/>
            <a:ext cx="121571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타임라인</a:t>
            </a:r>
            <a:endParaRPr kumimoji="0" lang="en-US" altLang="ko-KR" sz="24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cxnSp>
        <p:nvCxnSpPr>
          <p:cNvPr id="33" name="직선 연결선 9">
            <a:extLst>
              <a:ext uri="{FF2B5EF4-FFF2-40B4-BE49-F238E27FC236}">
                <a16:creationId xmlns:a16="http://schemas.microsoft.com/office/drawing/2014/main" xmlns="" id="{B38DA655-A6FB-408C-901D-AC59597C3399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0">
            <a:extLst>
              <a:ext uri="{FF2B5EF4-FFF2-40B4-BE49-F238E27FC236}">
                <a16:creationId xmlns:a16="http://schemas.microsoft.com/office/drawing/2014/main" xmlns="" id="{36B34AFD-8CCE-4778-B406-F6F234450C49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C55507A-8B93-44FB-B21A-552BEFD4E184}"/>
              </a:ext>
            </a:extLst>
          </p:cNvPr>
          <p:cNvSpPr txBox="1"/>
          <p:nvPr/>
        </p:nvSpPr>
        <p:spPr>
          <a:xfrm>
            <a:off x="570850" y="822223"/>
            <a:ext cx="3770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02</a:t>
            </a:r>
          </a:p>
        </p:txBody>
      </p:sp>
      <p:sp>
        <p:nvSpPr>
          <p:cNvPr id="25" name="Line 6">
            <a:extLst>
              <a:ext uri="{FF2B5EF4-FFF2-40B4-BE49-F238E27FC236}">
                <a16:creationId xmlns:a16="http://schemas.microsoft.com/office/drawing/2014/main" xmlns="" id="{5F9E10CF-66D1-46B3-8E0E-AA1BCA7C783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03512" y="3220617"/>
            <a:ext cx="8788488" cy="0"/>
          </a:xfrm>
          <a:prstGeom prst="line">
            <a:avLst/>
          </a:prstGeom>
          <a:noFill/>
          <a:ln w="12700" cap="flat">
            <a:solidFill>
              <a:schemeClr val="accent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26" name="Oval 7">
            <a:extLst>
              <a:ext uri="{FF2B5EF4-FFF2-40B4-BE49-F238E27FC236}">
                <a16:creationId xmlns:a16="http://schemas.microsoft.com/office/drawing/2014/main" xmlns="" id="{037B97BF-1CF4-476D-96C5-3D420D9084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402" y="3171029"/>
            <a:ext cx="99840" cy="9917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27" name="Oval 8">
            <a:extLst>
              <a:ext uri="{FF2B5EF4-FFF2-40B4-BE49-F238E27FC236}">
                <a16:creationId xmlns:a16="http://schemas.microsoft.com/office/drawing/2014/main" xmlns="" id="{A564BA3A-5872-42A3-8A92-8E2AB2236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824" y="3171029"/>
            <a:ext cx="99840" cy="9917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40000"/>
                  <a:lumOff val="60000"/>
                </a:srgbClr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28" name="Oval 9">
            <a:extLst>
              <a:ext uri="{FF2B5EF4-FFF2-40B4-BE49-F238E27FC236}">
                <a16:creationId xmlns:a16="http://schemas.microsoft.com/office/drawing/2014/main" xmlns="" id="{8D2AB69D-F5A0-4B9F-8C47-22920BBB8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0468" y="3171029"/>
            <a:ext cx="99840" cy="99178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0000"/>
                  <a:lumOff val="40000"/>
                </a:srgbClr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29" name="Oval 10">
            <a:extLst>
              <a:ext uri="{FF2B5EF4-FFF2-40B4-BE49-F238E27FC236}">
                <a16:creationId xmlns:a16="http://schemas.microsoft.com/office/drawing/2014/main" xmlns="" id="{E25CB52F-5F89-426D-97FC-06CE5A9FBE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65493" y="3171029"/>
            <a:ext cx="99840" cy="9917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51" name="Line 11">
            <a:extLst>
              <a:ext uri="{FF2B5EF4-FFF2-40B4-BE49-F238E27FC236}">
                <a16:creationId xmlns:a16="http://schemas.microsoft.com/office/drawing/2014/main" xmlns="" id="{F11A952A-E92A-454B-919B-2643604119C8}"/>
              </a:ext>
            </a:extLst>
          </p:cNvPr>
          <p:cNvSpPr>
            <a:spLocks noChangeShapeType="1"/>
          </p:cNvSpPr>
          <p:nvPr/>
        </p:nvSpPr>
        <p:spPr bwMode="auto">
          <a:xfrm>
            <a:off x="-50799" y="5429163"/>
            <a:ext cx="6632090" cy="0"/>
          </a:xfrm>
          <a:prstGeom prst="line">
            <a:avLst/>
          </a:prstGeom>
          <a:noFill/>
          <a:ln w="12700" cap="flat">
            <a:solidFill>
              <a:schemeClr val="accent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52" name="Oval 12">
            <a:extLst>
              <a:ext uri="{FF2B5EF4-FFF2-40B4-BE49-F238E27FC236}">
                <a16:creationId xmlns:a16="http://schemas.microsoft.com/office/drawing/2014/main" xmlns="" id="{1593C43C-E2B3-4DBE-8DB3-27056367F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32164" y="5378450"/>
            <a:ext cx="99840" cy="99840"/>
          </a:xfrm>
          <a:prstGeom prst="ellipse">
            <a:avLst/>
          </a:prstGeom>
          <a:solidFill>
            <a:srgbClr val="001646"/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63" name="Oval 13">
            <a:extLst>
              <a:ext uri="{FF2B5EF4-FFF2-40B4-BE49-F238E27FC236}">
                <a16:creationId xmlns:a16="http://schemas.microsoft.com/office/drawing/2014/main" xmlns="" id="{DDC56F34-0426-4E2C-B688-A96622DCD0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7933" y="5378450"/>
            <a:ext cx="99840" cy="9984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64" name="Oval 14">
            <a:extLst>
              <a:ext uri="{FF2B5EF4-FFF2-40B4-BE49-F238E27FC236}">
                <a16:creationId xmlns:a16="http://schemas.microsoft.com/office/drawing/2014/main" xmlns="" id="{FDD39874-8BE3-45CA-89E8-1787CBBA54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4032" y="5378450"/>
            <a:ext cx="99178" cy="9984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2" name="눈물 방울 1">
            <a:extLst>
              <a:ext uri="{FF2B5EF4-FFF2-40B4-BE49-F238E27FC236}">
                <a16:creationId xmlns:a16="http://schemas.microsoft.com/office/drawing/2014/main" xmlns="" id="{7812D053-EBB8-4DBE-97E4-DB257D441AFA}"/>
              </a:ext>
            </a:extLst>
          </p:cNvPr>
          <p:cNvSpPr/>
          <p:nvPr/>
        </p:nvSpPr>
        <p:spPr>
          <a:xfrm rot="8100000">
            <a:off x="5082616" y="1986305"/>
            <a:ext cx="850256" cy="850256"/>
          </a:xfrm>
          <a:prstGeom prst="teardrop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40000"/>
                  <a:lumOff val="60000"/>
                </a:srgbClr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xmlns="" id="{313C3126-1FCE-4A46-A488-518BDB127AF5}"/>
              </a:ext>
            </a:extLst>
          </p:cNvPr>
          <p:cNvSpPr/>
          <p:nvPr/>
        </p:nvSpPr>
        <p:spPr>
          <a:xfrm>
            <a:off x="5173154" y="2076843"/>
            <a:ext cx="669180" cy="6691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grpSp>
        <p:nvGrpSpPr>
          <p:cNvPr id="4" name="그래픽 72">
            <a:extLst>
              <a:ext uri="{FF2B5EF4-FFF2-40B4-BE49-F238E27FC236}">
                <a16:creationId xmlns:a16="http://schemas.microsoft.com/office/drawing/2014/main" xmlns="" id="{370D0273-0AE7-48D4-A833-775E6FFB5466}"/>
              </a:ext>
            </a:extLst>
          </p:cNvPr>
          <p:cNvGrpSpPr/>
          <p:nvPr/>
        </p:nvGrpSpPr>
        <p:grpSpPr>
          <a:xfrm>
            <a:off x="5318018" y="2224836"/>
            <a:ext cx="379454" cy="373193"/>
            <a:chOff x="5318018" y="2224836"/>
            <a:chExt cx="379454" cy="373193"/>
          </a:xfrm>
          <a:solidFill>
            <a:schemeClr val="accent2"/>
          </a:solidFill>
        </p:grpSpPr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xmlns="" id="{B56B710C-6553-4F25-BDAD-B2B15A3A39D5}"/>
                </a:ext>
              </a:extLst>
            </p:cNvPr>
            <p:cNvSpPr/>
            <p:nvPr/>
          </p:nvSpPr>
          <p:spPr>
            <a:xfrm>
              <a:off x="5448836" y="2224836"/>
              <a:ext cx="120396" cy="52617"/>
            </a:xfrm>
            <a:custGeom>
              <a:avLst/>
              <a:gdLst>
                <a:gd name="connsiteX0" fmla="*/ 112683 w 120396"/>
                <a:gd name="connsiteY0" fmla="*/ 52617 h 52617"/>
                <a:gd name="connsiteX1" fmla="*/ 68785 w 120396"/>
                <a:gd name="connsiteY1" fmla="*/ 15247 h 52617"/>
                <a:gd name="connsiteX2" fmla="*/ 49053 w 120396"/>
                <a:gd name="connsiteY2" fmla="*/ 15247 h 52617"/>
                <a:gd name="connsiteX3" fmla="*/ 7711 w 120396"/>
                <a:gd name="connsiteY3" fmla="*/ 50444 h 52617"/>
                <a:gd name="connsiteX4" fmla="*/ 0 w 120396"/>
                <a:gd name="connsiteY4" fmla="*/ 41376 h 52617"/>
                <a:gd name="connsiteX5" fmla="*/ 41343 w 120396"/>
                <a:gd name="connsiteY5" fmla="*/ 6184 h 52617"/>
                <a:gd name="connsiteX6" fmla="*/ 76501 w 120396"/>
                <a:gd name="connsiteY6" fmla="*/ 6184 h 52617"/>
                <a:gd name="connsiteX7" fmla="*/ 120397 w 120396"/>
                <a:gd name="connsiteY7" fmla="*/ 43555 h 52617"/>
                <a:gd name="connsiteX8" fmla="*/ 112683 w 120396"/>
                <a:gd name="connsiteY8" fmla="*/ 52617 h 52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396" h="52617">
                  <a:moveTo>
                    <a:pt x="112683" y="52617"/>
                  </a:moveTo>
                  <a:lnTo>
                    <a:pt x="68785" y="15247"/>
                  </a:lnTo>
                  <a:cubicBezTo>
                    <a:pt x="63440" y="10699"/>
                    <a:pt x="54404" y="10702"/>
                    <a:pt x="49053" y="15247"/>
                  </a:cubicBezTo>
                  <a:lnTo>
                    <a:pt x="7711" y="50444"/>
                  </a:lnTo>
                  <a:lnTo>
                    <a:pt x="0" y="41376"/>
                  </a:lnTo>
                  <a:lnTo>
                    <a:pt x="41343" y="6184"/>
                  </a:lnTo>
                  <a:cubicBezTo>
                    <a:pt x="51037" y="-2063"/>
                    <a:pt x="66808" y="-2060"/>
                    <a:pt x="76501" y="6184"/>
                  </a:cubicBezTo>
                  <a:lnTo>
                    <a:pt x="120397" y="43555"/>
                  </a:lnTo>
                  <a:lnTo>
                    <a:pt x="112683" y="52617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xmlns="" id="{58C382CE-C4F4-418A-B2B4-43CF1740E731}"/>
                </a:ext>
              </a:extLst>
            </p:cNvPr>
            <p:cNvSpPr/>
            <p:nvPr/>
          </p:nvSpPr>
          <p:spPr>
            <a:xfrm>
              <a:off x="5318018" y="2343006"/>
              <a:ext cx="379454" cy="255022"/>
            </a:xfrm>
            <a:custGeom>
              <a:avLst/>
              <a:gdLst>
                <a:gd name="connsiteX0" fmla="*/ 373467 w 379454"/>
                <a:gd name="connsiteY0" fmla="*/ 255023 h 255022"/>
                <a:gd name="connsiteX1" fmla="*/ 5975 w 379454"/>
                <a:gd name="connsiteY1" fmla="*/ 255023 h 255022"/>
                <a:gd name="connsiteX2" fmla="*/ 25 w 379454"/>
                <a:gd name="connsiteY2" fmla="*/ 249073 h 255022"/>
                <a:gd name="connsiteX3" fmla="*/ 25 w 379454"/>
                <a:gd name="connsiteY3" fmla="*/ 37862 h 255022"/>
                <a:gd name="connsiteX4" fmla="*/ 915 w 379454"/>
                <a:gd name="connsiteY4" fmla="*/ 34154 h 255022"/>
                <a:gd name="connsiteX5" fmla="*/ 2767 w 379454"/>
                <a:gd name="connsiteY5" fmla="*/ 32227 h 255022"/>
                <a:gd name="connsiteX6" fmla="*/ 40034 w 379454"/>
                <a:gd name="connsiteY6" fmla="*/ 507 h 255022"/>
                <a:gd name="connsiteX7" fmla="*/ 47748 w 379454"/>
                <a:gd name="connsiteY7" fmla="*/ 9569 h 255022"/>
                <a:gd name="connsiteX8" fmla="*/ 11925 w 379454"/>
                <a:gd name="connsiteY8" fmla="*/ 40056 h 255022"/>
                <a:gd name="connsiteX9" fmla="*/ 11925 w 379454"/>
                <a:gd name="connsiteY9" fmla="*/ 243123 h 255022"/>
                <a:gd name="connsiteX10" fmla="*/ 367518 w 379454"/>
                <a:gd name="connsiteY10" fmla="*/ 243123 h 255022"/>
                <a:gd name="connsiteX11" fmla="*/ 367518 w 379454"/>
                <a:gd name="connsiteY11" fmla="*/ 40026 h 255022"/>
                <a:gd name="connsiteX12" fmla="*/ 331146 w 379454"/>
                <a:gd name="connsiteY12" fmla="*/ 9062 h 255022"/>
                <a:gd name="connsiteX13" fmla="*/ 338866 w 379454"/>
                <a:gd name="connsiteY13" fmla="*/ 0 h 255022"/>
                <a:gd name="connsiteX14" fmla="*/ 376903 w 379454"/>
                <a:gd name="connsiteY14" fmla="*/ 32387 h 255022"/>
                <a:gd name="connsiteX15" fmla="*/ 379132 w 379454"/>
                <a:gd name="connsiteY15" fmla="*/ 35408 h 255022"/>
                <a:gd name="connsiteX16" fmla="*/ 379420 w 379454"/>
                <a:gd name="connsiteY16" fmla="*/ 37993 h 255022"/>
                <a:gd name="connsiteX17" fmla="*/ 379420 w 379454"/>
                <a:gd name="connsiteY17" fmla="*/ 249082 h 255022"/>
                <a:gd name="connsiteX18" fmla="*/ 373467 w 379454"/>
                <a:gd name="connsiteY18" fmla="*/ 255023 h 25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9454" h="255022">
                  <a:moveTo>
                    <a:pt x="373467" y="255023"/>
                  </a:moveTo>
                  <a:lnTo>
                    <a:pt x="5975" y="255023"/>
                  </a:lnTo>
                  <a:cubicBezTo>
                    <a:pt x="2687" y="255023"/>
                    <a:pt x="25" y="252361"/>
                    <a:pt x="25" y="249073"/>
                  </a:cubicBezTo>
                  <a:lnTo>
                    <a:pt x="25" y="37862"/>
                  </a:lnTo>
                  <a:cubicBezTo>
                    <a:pt x="-96" y="36552"/>
                    <a:pt x="224" y="35248"/>
                    <a:pt x="915" y="34154"/>
                  </a:cubicBezTo>
                  <a:cubicBezTo>
                    <a:pt x="1383" y="33383"/>
                    <a:pt x="2017" y="32722"/>
                    <a:pt x="2767" y="32227"/>
                  </a:cubicBezTo>
                  <a:lnTo>
                    <a:pt x="40034" y="507"/>
                  </a:lnTo>
                  <a:lnTo>
                    <a:pt x="47748" y="9569"/>
                  </a:lnTo>
                  <a:lnTo>
                    <a:pt x="11925" y="40056"/>
                  </a:lnTo>
                  <a:lnTo>
                    <a:pt x="11925" y="243123"/>
                  </a:lnTo>
                  <a:lnTo>
                    <a:pt x="367518" y="243123"/>
                  </a:lnTo>
                  <a:lnTo>
                    <a:pt x="367518" y="40026"/>
                  </a:lnTo>
                  <a:lnTo>
                    <a:pt x="331146" y="9062"/>
                  </a:lnTo>
                  <a:lnTo>
                    <a:pt x="338866" y="0"/>
                  </a:lnTo>
                  <a:lnTo>
                    <a:pt x="376903" y="32387"/>
                  </a:lnTo>
                  <a:cubicBezTo>
                    <a:pt x="377938" y="33128"/>
                    <a:pt x="378732" y="34181"/>
                    <a:pt x="379132" y="35408"/>
                  </a:cubicBezTo>
                  <a:cubicBezTo>
                    <a:pt x="379414" y="36232"/>
                    <a:pt x="379515" y="37115"/>
                    <a:pt x="379420" y="37993"/>
                  </a:cubicBezTo>
                  <a:lnTo>
                    <a:pt x="379420" y="249082"/>
                  </a:lnTo>
                  <a:cubicBezTo>
                    <a:pt x="379417" y="252361"/>
                    <a:pt x="376755" y="255023"/>
                    <a:pt x="373467" y="255023"/>
                  </a:cubicBez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xmlns="" id="{96E86925-16F5-4277-8AED-0FD2D98386BF}"/>
                </a:ext>
              </a:extLst>
            </p:cNvPr>
            <p:cNvSpPr/>
            <p:nvPr/>
          </p:nvSpPr>
          <p:spPr>
            <a:xfrm>
              <a:off x="5355917" y="2266935"/>
              <a:ext cx="301849" cy="124668"/>
            </a:xfrm>
            <a:custGeom>
              <a:avLst/>
              <a:gdLst>
                <a:gd name="connsiteX0" fmla="*/ 301850 w 301849"/>
                <a:gd name="connsiteY0" fmla="*/ 124668 h 124668"/>
                <a:gd name="connsiteX1" fmla="*/ 289950 w 301849"/>
                <a:gd name="connsiteY1" fmla="*/ 124668 h 124668"/>
                <a:gd name="connsiteX2" fmla="*/ 289950 w 301849"/>
                <a:gd name="connsiteY2" fmla="*/ 11902 h 124668"/>
                <a:gd name="connsiteX3" fmla="*/ 11899 w 301849"/>
                <a:gd name="connsiteY3" fmla="*/ 11902 h 124668"/>
                <a:gd name="connsiteX4" fmla="*/ 11899 w 301849"/>
                <a:gd name="connsiteY4" fmla="*/ 124668 h 124668"/>
                <a:gd name="connsiteX5" fmla="*/ 0 w 301849"/>
                <a:gd name="connsiteY5" fmla="*/ 124668 h 124668"/>
                <a:gd name="connsiteX6" fmla="*/ 0 w 301849"/>
                <a:gd name="connsiteY6" fmla="*/ 0 h 124668"/>
                <a:gd name="connsiteX7" fmla="*/ 301850 w 301849"/>
                <a:gd name="connsiteY7" fmla="*/ 0 h 12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849" h="124668">
                  <a:moveTo>
                    <a:pt x="301850" y="124668"/>
                  </a:moveTo>
                  <a:lnTo>
                    <a:pt x="289950" y="124668"/>
                  </a:lnTo>
                  <a:lnTo>
                    <a:pt x="289950" y="11902"/>
                  </a:lnTo>
                  <a:lnTo>
                    <a:pt x="11899" y="11902"/>
                  </a:lnTo>
                  <a:lnTo>
                    <a:pt x="11899" y="124668"/>
                  </a:lnTo>
                  <a:lnTo>
                    <a:pt x="0" y="124668"/>
                  </a:lnTo>
                  <a:lnTo>
                    <a:pt x="0" y="0"/>
                  </a:lnTo>
                  <a:lnTo>
                    <a:pt x="301850" y="0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xmlns="" id="{9FE290BD-8D08-48A8-9E54-3A8B694A8C0D}"/>
                </a:ext>
              </a:extLst>
            </p:cNvPr>
            <p:cNvSpPr/>
            <p:nvPr/>
          </p:nvSpPr>
          <p:spPr>
            <a:xfrm>
              <a:off x="5387059" y="2379932"/>
              <a:ext cx="155229" cy="11902"/>
            </a:xfrm>
            <a:custGeom>
              <a:avLst/>
              <a:gdLst>
                <a:gd name="connsiteX0" fmla="*/ 0 w 155229"/>
                <a:gd name="connsiteY0" fmla="*/ 0 h 11902"/>
                <a:gd name="connsiteX1" fmla="*/ 155229 w 155229"/>
                <a:gd name="connsiteY1" fmla="*/ 0 h 11902"/>
                <a:gd name="connsiteX2" fmla="*/ 155229 w 155229"/>
                <a:gd name="connsiteY2" fmla="*/ 11902 h 11902"/>
                <a:gd name="connsiteX3" fmla="*/ 0 w 155229"/>
                <a:gd name="connsiteY3" fmla="*/ 11902 h 11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9" h="11902">
                  <a:moveTo>
                    <a:pt x="0" y="0"/>
                  </a:moveTo>
                  <a:lnTo>
                    <a:pt x="155229" y="0"/>
                  </a:lnTo>
                  <a:lnTo>
                    <a:pt x="155229" y="11902"/>
                  </a:lnTo>
                  <a:lnTo>
                    <a:pt x="0" y="11902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xmlns="" id="{7D10798A-FCF2-4A82-83F4-7A982BD55EF3}"/>
                </a:ext>
              </a:extLst>
            </p:cNvPr>
            <p:cNvSpPr/>
            <p:nvPr/>
          </p:nvSpPr>
          <p:spPr>
            <a:xfrm>
              <a:off x="5387059" y="2418381"/>
              <a:ext cx="155229" cy="11902"/>
            </a:xfrm>
            <a:custGeom>
              <a:avLst/>
              <a:gdLst>
                <a:gd name="connsiteX0" fmla="*/ 0 w 155229"/>
                <a:gd name="connsiteY0" fmla="*/ 0 h 11902"/>
                <a:gd name="connsiteX1" fmla="*/ 155229 w 155229"/>
                <a:gd name="connsiteY1" fmla="*/ 0 h 11902"/>
                <a:gd name="connsiteX2" fmla="*/ 155229 w 155229"/>
                <a:gd name="connsiteY2" fmla="*/ 11902 h 11902"/>
                <a:gd name="connsiteX3" fmla="*/ 0 w 155229"/>
                <a:gd name="connsiteY3" fmla="*/ 11902 h 11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9" h="11902">
                  <a:moveTo>
                    <a:pt x="0" y="0"/>
                  </a:moveTo>
                  <a:lnTo>
                    <a:pt x="155229" y="0"/>
                  </a:lnTo>
                  <a:lnTo>
                    <a:pt x="155229" y="11902"/>
                  </a:lnTo>
                  <a:lnTo>
                    <a:pt x="0" y="11902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xmlns="" id="{DEB4C091-4BE8-4258-AD08-4A6EBB461AE4}"/>
                </a:ext>
              </a:extLst>
            </p:cNvPr>
            <p:cNvSpPr/>
            <p:nvPr/>
          </p:nvSpPr>
          <p:spPr>
            <a:xfrm>
              <a:off x="5419022" y="2456831"/>
              <a:ext cx="123266" cy="11902"/>
            </a:xfrm>
            <a:custGeom>
              <a:avLst/>
              <a:gdLst>
                <a:gd name="connsiteX0" fmla="*/ 0 w 123266"/>
                <a:gd name="connsiteY0" fmla="*/ 0 h 11902"/>
                <a:gd name="connsiteX1" fmla="*/ 123266 w 123266"/>
                <a:gd name="connsiteY1" fmla="*/ 0 h 11902"/>
                <a:gd name="connsiteX2" fmla="*/ 123266 w 123266"/>
                <a:gd name="connsiteY2" fmla="*/ 11902 h 11902"/>
                <a:gd name="connsiteX3" fmla="*/ 0 w 123266"/>
                <a:gd name="connsiteY3" fmla="*/ 11902 h 11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266" h="11902">
                  <a:moveTo>
                    <a:pt x="0" y="0"/>
                  </a:moveTo>
                  <a:lnTo>
                    <a:pt x="123266" y="0"/>
                  </a:lnTo>
                  <a:lnTo>
                    <a:pt x="123266" y="11902"/>
                  </a:lnTo>
                  <a:lnTo>
                    <a:pt x="0" y="11902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xmlns="" id="{D37C5FE9-CA30-47FE-848F-21A20FB044F5}"/>
                </a:ext>
              </a:extLst>
            </p:cNvPr>
            <p:cNvSpPr/>
            <p:nvPr/>
          </p:nvSpPr>
          <p:spPr>
            <a:xfrm>
              <a:off x="5562978" y="2379932"/>
              <a:ext cx="61181" cy="11902"/>
            </a:xfrm>
            <a:custGeom>
              <a:avLst/>
              <a:gdLst>
                <a:gd name="connsiteX0" fmla="*/ 0 w 61181"/>
                <a:gd name="connsiteY0" fmla="*/ 0 h 11902"/>
                <a:gd name="connsiteX1" fmla="*/ 61181 w 61181"/>
                <a:gd name="connsiteY1" fmla="*/ 0 h 11902"/>
                <a:gd name="connsiteX2" fmla="*/ 61181 w 61181"/>
                <a:gd name="connsiteY2" fmla="*/ 11902 h 11902"/>
                <a:gd name="connsiteX3" fmla="*/ 0 w 61181"/>
                <a:gd name="connsiteY3" fmla="*/ 11902 h 11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181" h="11902">
                  <a:moveTo>
                    <a:pt x="0" y="0"/>
                  </a:moveTo>
                  <a:lnTo>
                    <a:pt x="61181" y="0"/>
                  </a:lnTo>
                  <a:lnTo>
                    <a:pt x="61181" y="11902"/>
                  </a:lnTo>
                  <a:lnTo>
                    <a:pt x="0" y="11902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1CE1DCDC-2873-4AC3-9848-D0B8954B9034}"/>
                </a:ext>
              </a:extLst>
            </p:cNvPr>
            <p:cNvSpPr/>
            <p:nvPr/>
          </p:nvSpPr>
          <p:spPr>
            <a:xfrm>
              <a:off x="5562978" y="2418381"/>
              <a:ext cx="40281" cy="11902"/>
            </a:xfrm>
            <a:custGeom>
              <a:avLst/>
              <a:gdLst>
                <a:gd name="connsiteX0" fmla="*/ 0 w 40281"/>
                <a:gd name="connsiteY0" fmla="*/ 0 h 11902"/>
                <a:gd name="connsiteX1" fmla="*/ 40281 w 40281"/>
                <a:gd name="connsiteY1" fmla="*/ 0 h 11902"/>
                <a:gd name="connsiteX2" fmla="*/ 40281 w 40281"/>
                <a:gd name="connsiteY2" fmla="*/ 11902 h 11902"/>
                <a:gd name="connsiteX3" fmla="*/ 0 w 40281"/>
                <a:gd name="connsiteY3" fmla="*/ 11902 h 11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81" h="11902">
                  <a:moveTo>
                    <a:pt x="0" y="0"/>
                  </a:moveTo>
                  <a:lnTo>
                    <a:pt x="40281" y="0"/>
                  </a:lnTo>
                  <a:lnTo>
                    <a:pt x="40281" y="11902"/>
                  </a:lnTo>
                  <a:lnTo>
                    <a:pt x="0" y="11902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2F44FC68-A4AC-4A41-8C2D-0ECA9A336B86}"/>
                </a:ext>
              </a:extLst>
            </p:cNvPr>
            <p:cNvSpPr/>
            <p:nvPr/>
          </p:nvSpPr>
          <p:spPr>
            <a:xfrm>
              <a:off x="5387374" y="2300493"/>
              <a:ext cx="156560" cy="53268"/>
            </a:xfrm>
            <a:custGeom>
              <a:avLst/>
              <a:gdLst>
                <a:gd name="connsiteX0" fmla="*/ 144889 w 156560"/>
                <a:gd name="connsiteY0" fmla="*/ 11668 h 53268"/>
                <a:gd name="connsiteX1" fmla="*/ 144889 w 156560"/>
                <a:gd name="connsiteY1" fmla="*/ 41598 h 53268"/>
                <a:gd name="connsiteX2" fmla="*/ 11668 w 156560"/>
                <a:gd name="connsiteY2" fmla="*/ 41598 h 53268"/>
                <a:gd name="connsiteX3" fmla="*/ 11668 w 156560"/>
                <a:gd name="connsiteY3" fmla="*/ 11668 h 53268"/>
                <a:gd name="connsiteX4" fmla="*/ 144889 w 156560"/>
                <a:gd name="connsiteY4" fmla="*/ 11668 h 53268"/>
                <a:gd name="connsiteX5" fmla="*/ 156557 w 156560"/>
                <a:gd name="connsiteY5" fmla="*/ 0 h 53268"/>
                <a:gd name="connsiteX6" fmla="*/ 0 w 156560"/>
                <a:gd name="connsiteY6" fmla="*/ 0 h 53268"/>
                <a:gd name="connsiteX7" fmla="*/ 0 w 156560"/>
                <a:gd name="connsiteY7" fmla="*/ 53269 h 53268"/>
                <a:gd name="connsiteX8" fmla="*/ 156560 w 156560"/>
                <a:gd name="connsiteY8" fmla="*/ 53269 h 53268"/>
                <a:gd name="connsiteX9" fmla="*/ 156560 w 156560"/>
                <a:gd name="connsiteY9" fmla="*/ 0 h 53268"/>
                <a:gd name="connsiteX10" fmla="*/ 156557 w 156560"/>
                <a:gd name="connsiteY10" fmla="*/ 0 h 53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6560" h="53268">
                  <a:moveTo>
                    <a:pt x="144889" y="11668"/>
                  </a:moveTo>
                  <a:lnTo>
                    <a:pt x="144889" y="41598"/>
                  </a:lnTo>
                  <a:lnTo>
                    <a:pt x="11668" y="41598"/>
                  </a:lnTo>
                  <a:lnTo>
                    <a:pt x="11668" y="11668"/>
                  </a:lnTo>
                  <a:lnTo>
                    <a:pt x="144889" y="11668"/>
                  </a:lnTo>
                  <a:moveTo>
                    <a:pt x="156557" y="0"/>
                  </a:moveTo>
                  <a:lnTo>
                    <a:pt x="0" y="0"/>
                  </a:lnTo>
                  <a:lnTo>
                    <a:pt x="0" y="53269"/>
                  </a:lnTo>
                  <a:lnTo>
                    <a:pt x="156560" y="53269"/>
                  </a:lnTo>
                  <a:lnTo>
                    <a:pt x="156560" y="0"/>
                  </a:lnTo>
                  <a:lnTo>
                    <a:pt x="156557" y="0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xmlns="" id="{60677520-E8CB-4462-8581-CA7A624EE639}"/>
                </a:ext>
              </a:extLst>
            </p:cNvPr>
            <p:cNvSpPr/>
            <p:nvPr/>
          </p:nvSpPr>
          <p:spPr>
            <a:xfrm>
              <a:off x="5562978" y="2300493"/>
              <a:ext cx="60869" cy="53268"/>
            </a:xfrm>
            <a:custGeom>
              <a:avLst/>
              <a:gdLst>
                <a:gd name="connsiteX0" fmla="*/ 49207 w 60869"/>
                <a:gd name="connsiteY0" fmla="*/ 11668 h 53268"/>
                <a:gd name="connsiteX1" fmla="*/ 49207 w 60869"/>
                <a:gd name="connsiteY1" fmla="*/ 41598 h 53268"/>
                <a:gd name="connsiteX2" fmla="*/ 11665 w 60869"/>
                <a:gd name="connsiteY2" fmla="*/ 41598 h 53268"/>
                <a:gd name="connsiteX3" fmla="*/ 11665 w 60869"/>
                <a:gd name="connsiteY3" fmla="*/ 11668 h 53268"/>
                <a:gd name="connsiteX4" fmla="*/ 49207 w 60869"/>
                <a:gd name="connsiteY4" fmla="*/ 11668 h 53268"/>
                <a:gd name="connsiteX5" fmla="*/ 60870 w 60869"/>
                <a:gd name="connsiteY5" fmla="*/ 0 h 53268"/>
                <a:gd name="connsiteX6" fmla="*/ 0 w 60869"/>
                <a:gd name="connsiteY6" fmla="*/ 0 h 53268"/>
                <a:gd name="connsiteX7" fmla="*/ 0 w 60869"/>
                <a:gd name="connsiteY7" fmla="*/ 53269 h 53268"/>
                <a:gd name="connsiteX8" fmla="*/ 60870 w 60869"/>
                <a:gd name="connsiteY8" fmla="*/ 53269 h 53268"/>
                <a:gd name="connsiteX9" fmla="*/ 60870 w 60869"/>
                <a:gd name="connsiteY9" fmla="*/ 0 h 53268"/>
                <a:gd name="connsiteX10" fmla="*/ 60870 w 60869"/>
                <a:gd name="connsiteY10" fmla="*/ 0 h 53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869" h="53268">
                  <a:moveTo>
                    <a:pt x="49207" y="11668"/>
                  </a:moveTo>
                  <a:lnTo>
                    <a:pt x="49207" y="41598"/>
                  </a:lnTo>
                  <a:lnTo>
                    <a:pt x="11665" y="41598"/>
                  </a:lnTo>
                  <a:lnTo>
                    <a:pt x="11665" y="11668"/>
                  </a:lnTo>
                  <a:lnTo>
                    <a:pt x="49207" y="11668"/>
                  </a:lnTo>
                  <a:moveTo>
                    <a:pt x="60870" y="0"/>
                  </a:moveTo>
                  <a:lnTo>
                    <a:pt x="0" y="0"/>
                  </a:lnTo>
                  <a:lnTo>
                    <a:pt x="0" y="53269"/>
                  </a:lnTo>
                  <a:lnTo>
                    <a:pt x="60870" y="53269"/>
                  </a:lnTo>
                  <a:lnTo>
                    <a:pt x="60870" y="0"/>
                  </a:lnTo>
                  <a:lnTo>
                    <a:pt x="60870" y="0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grpSp>
          <p:nvGrpSpPr>
            <p:cNvPr id="15" name="그래픽 72">
              <a:extLst>
                <a:ext uri="{FF2B5EF4-FFF2-40B4-BE49-F238E27FC236}">
                  <a16:creationId xmlns:a16="http://schemas.microsoft.com/office/drawing/2014/main" xmlns="" id="{56C55CF4-8090-4591-9831-8513E64EFFC1}"/>
                </a:ext>
              </a:extLst>
            </p:cNvPr>
            <p:cNvGrpSpPr/>
            <p:nvPr/>
          </p:nvGrpSpPr>
          <p:grpSpPr>
            <a:xfrm>
              <a:off x="5319748" y="2383252"/>
              <a:ext cx="376477" cy="213455"/>
              <a:chOff x="5319748" y="2383252"/>
              <a:chExt cx="376477" cy="213455"/>
            </a:xfrm>
            <a:grpFill/>
          </p:grpSpPr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xmlns="" id="{CB2A6E88-75A9-4C83-A22F-64920D6A528A}"/>
                  </a:ext>
                </a:extLst>
              </p:cNvPr>
              <p:cNvSpPr/>
              <p:nvPr/>
            </p:nvSpPr>
            <p:spPr>
              <a:xfrm>
                <a:off x="5319748" y="2383252"/>
                <a:ext cx="376477" cy="113320"/>
              </a:xfrm>
              <a:custGeom>
                <a:avLst/>
                <a:gdLst>
                  <a:gd name="connsiteX0" fmla="*/ 246764 w 376477"/>
                  <a:gd name="connsiteY0" fmla="*/ 113320 h 113320"/>
                  <a:gd name="connsiteX1" fmla="*/ 129234 w 376477"/>
                  <a:gd name="connsiteY1" fmla="*/ 113320 h 113320"/>
                  <a:gd name="connsiteX2" fmla="*/ 125463 w 376477"/>
                  <a:gd name="connsiteY2" fmla="*/ 111975 h 113320"/>
                  <a:gd name="connsiteX3" fmla="*/ 0 w 376477"/>
                  <a:gd name="connsiteY3" fmla="*/ 9214 h 113320"/>
                  <a:gd name="connsiteX4" fmla="*/ 7539 w 376477"/>
                  <a:gd name="connsiteY4" fmla="*/ 6 h 113320"/>
                  <a:gd name="connsiteX5" fmla="*/ 131359 w 376477"/>
                  <a:gd name="connsiteY5" fmla="*/ 101418 h 113320"/>
                  <a:gd name="connsiteX6" fmla="*/ 244644 w 376477"/>
                  <a:gd name="connsiteY6" fmla="*/ 101418 h 113320"/>
                  <a:gd name="connsiteX7" fmla="*/ 368951 w 376477"/>
                  <a:gd name="connsiteY7" fmla="*/ 0 h 113320"/>
                  <a:gd name="connsiteX8" fmla="*/ 376478 w 376477"/>
                  <a:gd name="connsiteY8" fmla="*/ 9223 h 113320"/>
                  <a:gd name="connsiteX9" fmla="*/ 250529 w 376477"/>
                  <a:gd name="connsiteY9" fmla="*/ 111983 h 113320"/>
                  <a:gd name="connsiteX10" fmla="*/ 246764 w 376477"/>
                  <a:gd name="connsiteY10" fmla="*/ 113320 h 11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76477" h="113320">
                    <a:moveTo>
                      <a:pt x="246764" y="113320"/>
                    </a:moveTo>
                    <a:lnTo>
                      <a:pt x="129234" y="113320"/>
                    </a:lnTo>
                    <a:cubicBezTo>
                      <a:pt x="127858" y="113320"/>
                      <a:pt x="126527" y="112846"/>
                      <a:pt x="125463" y="111975"/>
                    </a:cubicBezTo>
                    <a:lnTo>
                      <a:pt x="0" y="9214"/>
                    </a:lnTo>
                    <a:lnTo>
                      <a:pt x="7539" y="6"/>
                    </a:lnTo>
                    <a:lnTo>
                      <a:pt x="131359" y="101418"/>
                    </a:lnTo>
                    <a:lnTo>
                      <a:pt x="244644" y="101418"/>
                    </a:lnTo>
                    <a:lnTo>
                      <a:pt x="368951" y="0"/>
                    </a:lnTo>
                    <a:lnTo>
                      <a:pt x="376478" y="9223"/>
                    </a:lnTo>
                    <a:lnTo>
                      <a:pt x="250529" y="111983"/>
                    </a:lnTo>
                    <a:cubicBezTo>
                      <a:pt x="249461" y="112849"/>
                      <a:pt x="248136" y="113320"/>
                      <a:pt x="246764" y="113320"/>
                    </a:cubicBez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grpSp>
            <p:nvGrpSpPr>
              <p:cNvPr id="17" name="그래픽 72">
                <a:extLst>
                  <a:ext uri="{FF2B5EF4-FFF2-40B4-BE49-F238E27FC236}">
                    <a16:creationId xmlns:a16="http://schemas.microsoft.com/office/drawing/2014/main" xmlns="" id="{8EACD4DC-4F68-44B9-AAE4-AED4AEB6BE5F}"/>
                  </a:ext>
                </a:extLst>
              </p:cNvPr>
              <p:cNvGrpSpPr/>
              <p:nvPr/>
            </p:nvGrpSpPr>
            <p:grpSpPr>
              <a:xfrm>
                <a:off x="5331039" y="2485954"/>
                <a:ext cx="356582" cy="110754"/>
                <a:chOff x="5331039" y="2485954"/>
                <a:chExt cx="356582" cy="110754"/>
              </a:xfrm>
              <a:grpFill/>
            </p:grpSpPr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xmlns="" id="{0378C1E1-2346-45D2-A442-1262A066F381}"/>
                    </a:ext>
                  </a:extLst>
                </p:cNvPr>
                <p:cNvSpPr/>
                <p:nvPr/>
              </p:nvSpPr>
              <p:spPr>
                <a:xfrm>
                  <a:off x="5331039" y="2485954"/>
                  <a:ext cx="123156" cy="107803"/>
                </a:xfrm>
                <a:custGeom>
                  <a:avLst/>
                  <a:gdLst>
                    <a:gd name="connsiteX0" fmla="*/ 7711 w 123156"/>
                    <a:gd name="connsiteY0" fmla="*/ 107803 h 107803"/>
                    <a:gd name="connsiteX1" fmla="*/ 0 w 123156"/>
                    <a:gd name="connsiteY1" fmla="*/ 98735 h 107803"/>
                    <a:gd name="connsiteX2" fmla="*/ 40883 w 123156"/>
                    <a:gd name="connsiteY2" fmla="*/ 63962 h 107803"/>
                    <a:gd name="connsiteX3" fmla="*/ 71714 w 123156"/>
                    <a:gd name="connsiteY3" fmla="*/ 37495 h 107803"/>
                    <a:gd name="connsiteX4" fmla="*/ 84844 w 123156"/>
                    <a:gd name="connsiteY4" fmla="*/ 26221 h 107803"/>
                    <a:gd name="connsiteX5" fmla="*/ 115407 w 123156"/>
                    <a:gd name="connsiteY5" fmla="*/ 0 h 107803"/>
                    <a:gd name="connsiteX6" fmla="*/ 123157 w 123156"/>
                    <a:gd name="connsiteY6" fmla="*/ 9030 h 107803"/>
                    <a:gd name="connsiteX7" fmla="*/ 92599 w 123156"/>
                    <a:gd name="connsiteY7" fmla="*/ 35245 h 107803"/>
                    <a:gd name="connsiteX8" fmla="*/ 79460 w 123156"/>
                    <a:gd name="connsiteY8" fmla="*/ 46534 h 107803"/>
                    <a:gd name="connsiteX9" fmla="*/ 48615 w 123156"/>
                    <a:gd name="connsiteY9" fmla="*/ 73009 h 107803"/>
                    <a:gd name="connsiteX10" fmla="*/ 7711 w 123156"/>
                    <a:gd name="connsiteY10" fmla="*/ 107803 h 107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3156" h="107803">
                      <a:moveTo>
                        <a:pt x="7711" y="107803"/>
                      </a:moveTo>
                      <a:lnTo>
                        <a:pt x="0" y="98735"/>
                      </a:lnTo>
                      <a:lnTo>
                        <a:pt x="40883" y="63962"/>
                      </a:lnTo>
                      <a:lnTo>
                        <a:pt x="71714" y="37495"/>
                      </a:lnTo>
                      <a:cubicBezTo>
                        <a:pt x="75345" y="34388"/>
                        <a:pt x="80091" y="30306"/>
                        <a:pt x="84844" y="26221"/>
                      </a:cubicBezTo>
                      <a:lnTo>
                        <a:pt x="115407" y="0"/>
                      </a:lnTo>
                      <a:lnTo>
                        <a:pt x="123157" y="9030"/>
                      </a:lnTo>
                      <a:lnTo>
                        <a:pt x="92599" y="35245"/>
                      </a:lnTo>
                      <a:cubicBezTo>
                        <a:pt x="87844" y="39339"/>
                        <a:pt x="83089" y="43427"/>
                        <a:pt x="79460" y="46534"/>
                      </a:cubicBezTo>
                      <a:lnTo>
                        <a:pt x="48615" y="73009"/>
                      </a:lnTo>
                      <a:lnTo>
                        <a:pt x="7711" y="107803"/>
                      </a:lnTo>
                      <a:close/>
                    </a:path>
                  </a:pathLst>
                </a:custGeom>
                <a:grpFill/>
                <a:ln w="29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+mn-cs"/>
                  </a:endParaRPr>
                </a:p>
              </p:txBody>
            </p:sp>
            <p:sp>
              <p:nvSpPr>
                <p:cNvPr id="19" name="자유형: 도형 18">
                  <a:extLst>
                    <a:ext uri="{FF2B5EF4-FFF2-40B4-BE49-F238E27FC236}">
                      <a16:creationId xmlns:a16="http://schemas.microsoft.com/office/drawing/2014/main" xmlns="" id="{B795D5F5-63B4-415B-A477-145378412BE8}"/>
                    </a:ext>
                  </a:extLst>
                </p:cNvPr>
                <p:cNvSpPr/>
                <p:nvPr/>
              </p:nvSpPr>
              <p:spPr>
                <a:xfrm rot="2437942">
                  <a:off x="5546378" y="2535387"/>
                  <a:ext cx="156200" cy="11896"/>
                </a:xfrm>
                <a:custGeom>
                  <a:avLst/>
                  <a:gdLst>
                    <a:gd name="connsiteX0" fmla="*/ 0 w 156200"/>
                    <a:gd name="connsiteY0" fmla="*/ 0 h 11896"/>
                    <a:gd name="connsiteX1" fmla="*/ 156201 w 156200"/>
                    <a:gd name="connsiteY1" fmla="*/ 0 h 11896"/>
                    <a:gd name="connsiteX2" fmla="*/ 156201 w 156200"/>
                    <a:gd name="connsiteY2" fmla="*/ 11896 h 11896"/>
                    <a:gd name="connsiteX3" fmla="*/ 0 w 156200"/>
                    <a:gd name="connsiteY3" fmla="*/ 11896 h 11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0" h="11896">
                      <a:moveTo>
                        <a:pt x="0" y="0"/>
                      </a:moveTo>
                      <a:lnTo>
                        <a:pt x="156201" y="0"/>
                      </a:lnTo>
                      <a:lnTo>
                        <a:pt x="156201" y="11896"/>
                      </a:lnTo>
                      <a:lnTo>
                        <a:pt x="0" y="11896"/>
                      </a:lnTo>
                      <a:close/>
                    </a:path>
                  </a:pathLst>
                </a:custGeom>
                <a:grpFill/>
                <a:ln w="29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+mn-cs"/>
                  </a:endParaRPr>
                </a:p>
              </p:txBody>
            </p:sp>
          </p:grpSp>
        </p:grpSp>
      </p:grpSp>
      <p:sp>
        <p:nvSpPr>
          <p:cNvPr id="75" name="눈물 방울 74">
            <a:extLst>
              <a:ext uri="{FF2B5EF4-FFF2-40B4-BE49-F238E27FC236}">
                <a16:creationId xmlns:a16="http://schemas.microsoft.com/office/drawing/2014/main" xmlns="" id="{E3F15833-B4AF-4A87-9176-C67D05BD88CE}"/>
              </a:ext>
            </a:extLst>
          </p:cNvPr>
          <p:cNvSpPr/>
          <p:nvPr/>
        </p:nvSpPr>
        <p:spPr>
          <a:xfrm rot="8100000">
            <a:off x="2977194" y="1986305"/>
            <a:ext cx="850256" cy="850256"/>
          </a:xfrm>
          <a:prstGeom prst="teardrop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xmlns="" id="{2AFA8D0D-FF82-49BC-A216-13845AB30A49}"/>
              </a:ext>
            </a:extLst>
          </p:cNvPr>
          <p:cNvSpPr/>
          <p:nvPr/>
        </p:nvSpPr>
        <p:spPr>
          <a:xfrm>
            <a:off x="3067732" y="2076843"/>
            <a:ext cx="669180" cy="6691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grpSp>
        <p:nvGrpSpPr>
          <p:cNvPr id="20" name="그래픽 77">
            <a:extLst>
              <a:ext uri="{FF2B5EF4-FFF2-40B4-BE49-F238E27FC236}">
                <a16:creationId xmlns:a16="http://schemas.microsoft.com/office/drawing/2014/main" xmlns="" id="{0A9D8EA8-97BF-4414-80D7-A6F783C2C1CB}"/>
              </a:ext>
            </a:extLst>
          </p:cNvPr>
          <p:cNvGrpSpPr/>
          <p:nvPr/>
        </p:nvGrpSpPr>
        <p:grpSpPr>
          <a:xfrm>
            <a:off x="3212595" y="2286820"/>
            <a:ext cx="379454" cy="249227"/>
            <a:chOff x="3212595" y="2286820"/>
            <a:chExt cx="379454" cy="249227"/>
          </a:xfrm>
          <a:solidFill>
            <a:schemeClr val="accent2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xmlns="" id="{D5F73C52-9D4E-4C30-AD9B-7D36DCB6D027}"/>
                </a:ext>
              </a:extLst>
            </p:cNvPr>
            <p:cNvSpPr/>
            <p:nvPr/>
          </p:nvSpPr>
          <p:spPr>
            <a:xfrm>
              <a:off x="3212595" y="2286820"/>
              <a:ext cx="331779" cy="142799"/>
            </a:xfrm>
            <a:custGeom>
              <a:avLst/>
              <a:gdLst>
                <a:gd name="connsiteX0" fmla="*/ 317096 w 331779"/>
                <a:gd name="connsiteY0" fmla="*/ 142799 h 142799"/>
                <a:gd name="connsiteX1" fmla="*/ 28349 w 331779"/>
                <a:gd name="connsiteY1" fmla="*/ 142799 h 142799"/>
                <a:gd name="connsiteX2" fmla="*/ 13684 w 331779"/>
                <a:gd name="connsiteY2" fmla="*/ 128018 h 142799"/>
                <a:gd name="connsiteX3" fmla="*/ 13684 w 331779"/>
                <a:gd name="connsiteY3" fmla="*/ 58288 h 142799"/>
                <a:gd name="connsiteX4" fmla="*/ 0 w 331779"/>
                <a:gd name="connsiteY4" fmla="*/ 42567 h 142799"/>
                <a:gd name="connsiteX5" fmla="*/ 13687 w 331779"/>
                <a:gd name="connsiteY5" fmla="*/ 24344 h 142799"/>
                <a:gd name="connsiteX6" fmla="*/ 13687 w 331779"/>
                <a:gd name="connsiteY6" fmla="*/ 14778 h 142799"/>
                <a:gd name="connsiteX7" fmla="*/ 28352 w 331779"/>
                <a:gd name="connsiteY7" fmla="*/ 0 h 142799"/>
                <a:gd name="connsiteX8" fmla="*/ 317096 w 331779"/>
                <a:gd name="connsiteY8" fmla="*/ 0 h 142799"/>
                <a:gd name="connsiteX9" fmla="*/ 331779 w 331779"/>
                <a:gd name="connsiteY9" fmla="*/ 14778 h 142799"/>
                <a:gd name="connsiteX10" fmla="*/ 331779 w 331779"/>
                <a:gd name="connsiteY10" fmla="*/ 128018 h 142799"/>
                <a:gd name="connsiteX11" fmla="*/ 317096 w 331779"/>
                <a:gd name="connsiteY11" fmla="*/ 142799 h 142799"/>
                <a:gd name="connsiteX12" fmla="*/ 15347 w 331779"/>
                <a:gd name="connsiteY12" fmla="*/ 42013 h 142799"/>
                <a:gd name="connsiteX13" fmla="*/ 25622 w 331779"/>
                <a:gd name="connsiteY13" fmla="*/ 53817 h 142799"/>
                <a:gd name="connsiteX14" fmla="*/ 25622 w 331779"/>
                <a:gd name="connsiteY14" fmla="*/ 128015 h 142799"/>
                <a:gd name="connsiteX15" fmla="*/ 28352 w 331779"/>
                <a:gd name="connsiteY15" fmla="*/ 130858 h 142799"/>
                <a:gd name="connsiteX16" fmla="*/ 317096 w 331779"/>
                <a:gd name="connsiteY16" fmla="*/ 130858 h 142799"/>
                <a:gd name="connsiteX17" fmla="*/ 319838 w 331779"/>
                <a:gd name="connsiteY17" fmla="*/ 128015 h 142799"/>
                <a:gd name="connsiteX18" fmla="*/ 319844 w 331779"/>
                <a:gd name="connsiteY18" fmla="*/ 14775 h 142799"/>
                <a:gd name="connsiteX19" fmla="*/ 317099 w 331779"/>
                <a:gd name="connsiteY19" fmla="*/ 11935 h 142799"/>
                <a:gd name="connsiteX20" fmla="*/ 28352 w 331779"/>
                <a:gd name="connsiteY20" fmla="*/ 11935 h 142799"/>
                <a:gd name="connsiteX21" fmla="*/ 25622 w 331779"/>
                <a:gd name="connsiteY21" fmla="*/ 14775 h 142799"/>
                <a:gd name="connsiteX22" fmla="*/ 25622 w 331779"/>
                <a:gd name="connsiteY22" fmla="*/ 28326 h 142799"/>
                <a:gd name="connsiteX23" fmla="*/ 15347 w 331779"/>
                <a:gd name="connsiteY23" fmla="*/ 42013 h 14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1779" h="142799">
                  <a:moveTo>
                    <a:pt x="317096" y="142799"/>
                  </a:moveTo>
                  <a:lnTo>
                    <a:pt x="28349" y="142799"/>
                  </a:lnTo>
                  <a:cubicBezTo>
                    <a:pt x="20262" y="142799"/>
                    <a:pt x="13684" y="136171"/>
                    <a:pt x="13684" y="128018"/>
                  </a:cubicBezTo>
                  <a:lnTo>
                    <a:pt x="13684" y="58288"/>
                  </a:lnTo>
                  <a:lnTo>
                    <a:pt x="0" y="42567"/>
                  </a:lnTo>
                  <a:lnTo>
                    <a:pt x="13687" y="24344"/>
                  </a:lnTo>
                  <a:lnTo>
                    <a:pt x="13687" y="14778"/>
                  </a:lnTo>
                  <a:cubicBezTo>
                    <a:pt x="13687" y="6629"/>
                    <a:pt x="20268" y="0"/>
                    <a:pt x="28352" y="0"/>
                  </a:cubicBezTo>
                  <a:lnTo>
                    <a:pt x="317096" y="0"/>
                  </a:lnTo>
                  <a:cubicBezTo>
                    <a:pt x="325189" y="0"/>
                    <a:pt x="331779" y="6629"/>
                    <a:pt x="331779" y="14778"/>
                  </a:cubicBezTo>
                  <a:lnTo>
                    <a:pt x="331779" y="128018"/>
                  </a:lnTo>
                  <a:cubicBezTo>
                    <a:pt x="331773" y="136171"/>
                    <a:pt x="325180" y="142799"/>
                    <a:pt x="317096" y="142799"/>
                  </a:cubicBezTo>
                  <a:close/>
                  <a:moveTo>
                    <a:pt x="15347" y="42013"/>
                  </a:moveTo>
                  <a:lnTo>
                    <a:pt x="25622" y="53817"/>
                  </a:lnTo>
                  <a:lnTo>
                    <a:pt x="25622" y="128015"/>
                  </a:lnTo>
                  <a:cubicBezTo>
                    <a:pt x="25622" y="129557"/>
                    <a:pt x="26873" y="130858"/>
                    <a:pt x="28352" y="130858"/>
                  </a:cubicBezTo>
                  <a:lnTo>
                    <a:pt x="317096" y="130858"/>
                  </a:lnTo>
                  <a:cubicBezTo>
                    <a:pt x="318581" y="130858"/>
                    <a:pt x="319838" y="129557"/>
                    <a:pt x="319838" y="128015"/>
                  </a:cubicBezTo>
                  <a:lnTo>
                    <a:pt x="319844" y="14775"/>
                  </a:lnTo>
                  <a:cubicBezTo>
                    <a:pt x="319844" y="13233"/>
                    <a:pt x="318587" y="11935"/>
                    <a:pt x="317099" y="11935"/>
                  </a:cubicBezTo>
                  <a:lnTo>
                    <a:pt x="28352" y="11935"/>
                  </a:lnTo>
                  <a:cubicBezTo>
                    <a:pt x="26873" y="11935"/>
                    <a:pt x="25622" y="13236"/>
                    <a:pt x="25622" y="14775"/>
                  </a:cubicBezTo>
                  <a:lnTo>
                    <a:pt x="25622" y="28326"/>
                  </a:lnTo>
                  <a:lnTo>
                    <a:pt x="15347" y="42013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xmlns="" id="{28F5161C-B044-4E83-BE9A-5DA1C56195F2}"/>
                </a:ext>
              </a:extLst>
            </p:cNvPr>
            <p:cNvSpPr/>
            <p:nvPr/>
          </p:nvSpPr>
          <p:spPr>
            <a:xfrm>
              <a:off x="3262033" y="2451462"/>
              <a:ext cx="330015" cy="84585"/>
            </a:xfrm>
            <a:custGeom>
              <a:avLst/>
              <a:gdLst>
                <a:gd name="connsiteX0" fmla="*/ 301675 w 330015"/>
                <a:gd name="connsiteY0" fmla="*/ 84586 h 84585"/>
                <a:gd name="connsiteX1" fmla="*/ 14683 w 330015"/>
                <a:gd name="connsiteY1" fmla="*/ 84586 h 84585"/>
                <a:gd name="connsiteX2" fmla="*/ 3 w 330015"/>
                <a:gd name="connsiteY2" fmla="*/ 69811 h 84585"/>
                <a:gd name="connsiteX3" fmla="*/ 0 w 330015"/>
                <a:gd name="connsiteY3" fmla="*/ 14772 h 84585"/>
                <a:gd name="connsiteX4" fmla="*/ 14680 w 330015"/>
                <a:gd name="connsiteY4" fmla="*/ 0 h 84585"/>
                <a:gd name="connsiteX5" fmla="*/ 301675 w 330015"/>
                <a:gd name="connsiteY5" fmla="*/ 0 h 84585"/>
                <a:gd name="connsiteX6" fmla="*/ 316358 w 330015"/>
                <a:gd name="connsiteY6" fmla="*/ 14772 h 84585"/>
                <a:gd name="connsiteX7" fmla="*/ 316358 w 330015"/>
                <a:gd name="connsiteY7" fmla="*/ 24347 h 84585"/>
                <a:gd name="connsiteX8" fmla="*/ 330015 w 330015"/>
                <a:gd name="connsiteY8" fmla="*/ 42570 h 84585"/>
                <a:gd name="connsiteX9" fmla="*/ 316361 w 330015"/>
                <a:gd name="connsiteY9" fmla="*/ 58285 h 84585"/>
                <a:gd name="connsiteX10" fmla="*/ 316361 w 330015"/>
                <a:gd name="connsiteY10" fmla="*/ 69811 h 84585"/>
                <a:gd name="connsiteX11" fmla="*/ 301675 w 330015"/>
                <a:gd name="connsiteY11" fmla="*/ 84586 h 84585"/>
                <a:gd name="connsiteX12" fmla="*/ 14680 w 330015"/>
                <a:gd name="connsiteY12" fmla="*/ 11935 h 84585"/>
                <a:gd name="connsiteX13" fmla="*/ 11938 w 330015"/>
                <a:gd name="connsiteY13" fmla="*/ 14769 h 84585"/>
                <a:gd name="connsiteX14" fmla="*/ 11938 w 330015"/>
                <a:gd name="connsiteY14" fmla="*/ 69808 h 84585"/>
                <a:gd name="connsiteX15" fmla="*/ 14683 w 330015"/>
                <a:gd name="connsiteY15" fmla="*/ 72645 h 84585"/>
                <a:gd name="connsiteX16" fmla="*/ 301678 w 330015"/>
                <a:gd name="connsiteY16" fmla="*/ 72645 h 84585"/>
                <a:gd name="connsiteX17" fmla="*/ 304423 w 330015"/>
                <a:gd name="connsiteY17" fmla="*/ 69808 h 84585"/>
                <a:gd name="connsiteX18" fmla="*/ 304423 w 330015"/>
                <a:gd name="connsiteY18" fmla="*/ 53817 h 84585"/>
                <a:gd name="connsiteX19" fmla="*/ 314683 w 330015"/>
                <a:gd name="connsiteY19" fmla="*/ 42013 h 84585"/>
                <a:gd name="connsiteX20" fmla="*/ 304420 w 330015"/>
                <a:gd name="connsiteY20" fmla="*/ 28323 h 84585"/>
                <a:gd name="connsiteX21" fmla="*/ 304420 w 330015"/>
                <a:gd name="connsiteY21" fmla="*/ 14769 h 84585"/>
                <a:gd name="connsiteX22" fmla="*/ 301675 w 330015"/>
                <a:gd name="connsiteY22" fmla="*/ 11935 h 84585"/>
                <a:gd name="connsiteX23" fmla="*/ 14680 w 330015"/>
                <a:gd name="connsiteY23" fmla="*/ 11935 h 84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0015" h="84585">
                  <a:moveTo>
                    <a:pt x="301675" y="84586"/>
                  </a:moveTo>
                  <a:lnTo>
                    <a:pt x="14683" y="84586"/>
                  </a:lnTo>
                  <a:cubicBezTo>
                    <a:pt x="6590" y="84586"/>
                    <a:pt x="3" y="77960"/>
                    <a:pt x="3" y="69811"/>
                  </a:cubicBezTo>
                  <a:lnTo>
                    <a:pt x="0" y="14772"/>
                  </a:lnTo>
                  <a:cubicBezTo>
                    <a:pt x="0" y="6626"/>
                    <a:pt x="6587" y="0"/>
                    <a:pt x="14680" y="0"/>
                  </a:cubicBezTo>
                  <a:lnTo>
                    <a:pt x="301675" y="0"/>
                  </a:lnTo>
                  <a:cubicBezTo>
                    <a:pt x="309768" y="0"/>
                    <a:pt x="316358" y="6626"/>
                    <a:pt x="316358" y="14772"/>
                  </a:cubicBezTo>
                  <a:lnTo>
                    <a:pt x="316358" y="24347"/>
                  </a:lnTo>
                  <a:lnTo>
                    <a:pt x="330015" y="42570"/>
                  </a:lnTo>
                  <a:lnTo>
                    <a:pt x="316361" y="58285"/>
                  </a:lnTo>
                  <a:lnTo>
                    <a:pt x="316361" y="69811"/>
                  </a:lnTo>
                  <a:cubicBezTo>
                    <a:pt x="316361" y="77960"/>
                    <a:pt x="309771" y="84586"/>
                    <a:pt x="301675" y="84586"/>
                  </a:cubicBezTo>
                  <a:close/>
                  <a:moveTo>
                    <a:pt x="14680" y="11935"/>
                  </a:moveTo>
                  <a:cubicBezTo>
                    <a:pt x="13195" y="11935"/>
                    <a:pt x="11938" y="13233"/>
                    <a:pt x="11938" y="14769"/>
                  </a:cubicBezTo>
                  <a:lnTo>
                    <a:pt x="11938" y="69808"/>
                  </a:lnTo>
                  <a:cubicBezTo>
                    <a:pt x="11938" y="71343"/>
                    <a:pt x="13195" y="72645"/>
                    <a:pt x="14683" y="72645"/>
                  </a:cubicBezTo>
                  <a:lnTo>
                    <a:pt x="301678" y="72645"/>
                  </a:lnTo>
                  <a:cubicBezTo>
                    <a:pt x="303166" y="72645"/>
                    <a:pt x="304423" y="71346"/>
                    <a:pt x="304423" y="69808"/>
                  </a:cubicBezTo>
                  <a:lnTo>
                    <a:pt x="304423" y="53817"/>
                  </a:lnTo>
                  <a:lnTo>
                    <a:pt x="314683" y="42013"/>
                  </a:lnTo>
                  <a:lnTo>
                    <a:pt x="304420" y="28323"/>
                  </a:lnTo>
                  <a:lnTo>
                    <a:pt x="304420" y="14769"/>
                  </a:lnTo>
                  <a:cubicBezTo>
                    <a:pt x="304420" y="13233"/>
                    <a:pt x="303163" y="11935"/>
                    <a:pt x="301675" y="11935"/>
                  </a:cubicBezTo>
                  <a:lnTo>
                    <a:pt x="14680" y="11935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xmlns="" id="{5BDEFC72-170B-4A7C-9F31-86A7270A8015}"/>
                </a:ext>
              </a:extLst>
            </p:cNvPr>
            <p:cNvSpPr/>
            <p:nvPr/>
          </p:nvSpPr>
          <p:spPr>
            <a:xfrm>
              <a:off x="3259525" y="2322700"/>
              <a:ext cx="89897" cy="11937"/>
            </a:xfrm>
            <a:custGeom>
              <a:avLst/>
              <a:gdLst>
                <a:gd name="connsiteX0" fmla="*/ 0 w 89897"/>
                <a:gd name="connsiteY0" fmla="*/ 0 h 11937"/>
                <a:gd name="connsiteX1" fmla="*/ 89898 w 89897"/>
                <a:gd name="connsiteY1" fmla="*/ 0 h 11937"/>
                <a:gd name="connsiteX2" fmla="*/ 89898 w 89897"/>
                <a:gd name="connsiteY2" fmla="*/ 11938 h 11937"/>
                <a:gd name="connsiteX3" fmla="*/ 0 w 89897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897" h="11937">
                  <a:moveTo>
                    <a:pt x="0" y="0"/>
                  </a:moveTo>
                  <a:lnTo>
                    <a:pt x="89898" y="0"/>
                  </a:lnTo>
                  <a:lnTo>
                    <a:pt x="89898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xmlns="" id="{C1CE133F-5B69-4736-84AF-7E2353D093F6}"/>
                </a:ext>
              </a:extLst>
            </p:cNvPr>
            <p:cNvSpPr/>
            <p:nvPr/>
          </p:nvSpPr>
          <p:spPr>
            <a:xfrm>
              <a:off x="3363804" y="2322700"/>
              <a:ext cx="86302" cy="11937"/>
            </a:xfrm>
            <a:custGeom>
              <a:avLst/>
              <a:gdLst>
                <a:gd name="connsiteX0" fmla="*/ 0 w 86302"/>
                <a:gd name="connsiteY0" fmla="*/ 0 h 11937"/>
                <a:gd name="connsiteX1" fmla="*/ 86302 w 86302"/>
                <a:gd name="connsiteY1" fmla="*/ 0 h 11937"/>
                <a:gd name="connsiteX2" fmla="*/ 86302 w 86302"/>
                <a:gd name="connsiteY2" fmla="*/ 11938 h 11937"/>
                <a:gd name="connsiteX3" fmla="*/ 0 w 86302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02" h="11937">
                  <a:moveTo>
                    <a:pt x="0" y="0"/>
                  </a:moveTo>
                  <a:lnTo>
                    <a:pt x="86302" y="0"/>
                  </a:lnTo>
                  <a:lnTo>
                    <a:pt x="86302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xmlns="" id="{98837263-995A-43EE-AEAD-307FD8ED140D}"/>
                </a:ext>
              </a:extLst>
            </p:cNvPr>
            <p:cNvSpPr/>
            <p:nvPr/>
          </p:nvSpPr>
          <p:spPr>
            <a:xfrm>
              <a:off x="3416839" y="2322700"/>
              <a:ext cx="75514" cy="11937"/>
            </a:xfrm>
            <a:custGeom>
              <a:avLst/>
              <a:gdLst>
                <a:gd name="connsiteX0" fmla="*/ 0 w 75514"/>
                <a:gd name="connsiteY0" fmla="*/ 0 h 11937"/>
                <a:gd name="connsiteX1" fmla="*/ 75514 w 75514"/>
                <a:gd name="connsiteY1" fmla="*/ 0 h 11937"/>
                <a:gd name="connsiteX2" fmla="*/ 75514 w 75514"/>
                <a:gd name="connsiteY2" fmla="*/ 11938 h 11937"/>
                <a:gd name="connsiteX3" fmla="*/ 0 w 75514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514" h="11937">
                  <a:moveTo>
                    <a:pt x="0" y="0"/>
                  </a:moveTo>
                  <a:lnTo>
                    <a:pt x="75514" y="0"/>
                  </a:lnTo>
                  <a:lnTo>
                    <a:pt x="75514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xmlns="" id="{8F448BE8-6C57-4AC7-A25C-64BC2C0FBC3D}"/>
                </a:ext>
              </a:extLst>
            </p:cNvPr>
            <p:cNvSpPr/>
            <p:nvPr/>
          </p:nvSpPr>
          <p:spPr>
            <a:xfrm>
              <a:off x="3259525" y="2350889"/>
              <a:ext cx="38653" cy="11937"/>
            </a:xfrm>
            <a:custGeom>
              <a:avLst/>
              <a:gdLst>
                <a:gd name="connsiteX0" fmla="*/ 0 w 38653"/>
                <a:gd name="connsiteY0" fmla="*/ 0 h 11937"/>
                <a:gd name="connsiteX1" fmla="*/ 38654 w 38653"/>
                <a:gd name="connsiteY1" fmla="*/ 0 h 11937"/>
                <a:gd name="connsiteX2" fmla="*/ 38654 w 38653"/>
                <a:gd name="connsiteY2" fmla="*/ 11938 h 11937"/>
                <a:gd name="connsiteX3" fmla="*/ 0 w 38653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53" h="11937">
                  <a:moveTo>
                    <a:pt x="0" y="0"/>
                  </a:moveTo>
                  <a:lnTo>
                    <a:pt x="38654" y="0"/>
                  </a:lnTo>
                  <a:lnTo>
                    <a:pt x="38654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xmlns="" id="{C4FCA94F-67FE-4820-89D8-4764B54CAE01}"/>
                </a:ext>
              </a:extLst>
            </p:cNvPr>
            <p:cNvSpPr/>
            <p:nvPr/>
          </p:nvSpPr>
          <p:spPr>
            <a:xfrm>
              <a:off x="3314359" y="2350889"/>
              <a:ext cx="132150" cy="11937"/>
            </a:xfrm>
            <a:custGeom>
              <a:avLst/>
              <a:gdLst>
                <a:gd name="connsiteX0" fmla="*/ 0 w 132150"/>
                <a:gd name="connsiteY0" fmla="*/ 0 h 11937"/>
                <a:gd name="connsiteX1" fmla="*/ 132151 w 132150"/>
                <a:gd name="connsiteY1" fmla="*/ 0 h 11937"/>
                <a:gd name="connsiteX2" fmla="*/ 132151 w 132150"/>
                <a:gd name="connsiteY2" fmla="*/ 11938 h 11937"/>
                <a:gd name="connsiteX3" fmla="*/ 0 w 132150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150" h="11937">
                  <a:moveTo>
                    <a:pt x="0" y="0"/>
                  </a:moveTo>
                  <a:lnTo>
                    <a:pt x="132151" y="0"/>
                  </a:lnTo>
                  <a:lnTo>
                    <a:pt x="132151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xmlns="" id="{E708247D-6822-43B2-8F6B-FF9C3A6DF647}"/>
                </a:ext>
              </a:extLst>
            </p:cNvPr>
            <p:cNvSpPr/>
            <p:nvPr/>
          </p:nvSpPr>
          <p:spPr>
            <a:xfrm>
              <a:off x="3460888" y="2350889"/>
              <a:ext cx="44950" cy="11937"/>
            </a:xfrm>
            <a:custGeom>
              <a:avLst/>
              <a:gdLst>
                <a:gd name="connsiteX0" fmla="*/ 0 w 44950"/>
                <a:gd name="connsiteY0" fmla="*/ 0 h 11937"/>
                <a:gd name="connsiteX1" fmla="*/ 44950 w 44950"/>
                <a:gd name="connsiteY1" fmla="*/ 0 h 11937"/>
                <a:gd name="connsiteX2" fmla="*/ 44950 w 44950"/>
                <a:gd name="connsiteY2" fmla="*/ 11938 h 11937"/>
                <a:gd name="connsiteX3" fmla="*/ 0 w 44950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0" h="11937">
                  <a:moveTo>
                    <a:pt x="0" y="0"/>
                  </a:moveTo>
                  <a:lnTo>
                    <a:pt x="44950" y="0"/>
                  </a:lnTo>
                  <a:lnTo>
                    <a:pt x="44950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xmlns="" id="{0D90CC54-6ECA-4D8E-93AA-CE3B116FCC09}"/>
                </a:ext>
              </a:extLst>
            </p:cNvPr>
            <p:cNvSpPr/>
            <p:nvPr/>
          </p:nvSpPr>
          <p:spPr>
            <a:xfrm>
              <a:off x="3259525" y="2379078"/>
              <a:ext cx="89897" cy="11937"/>
            </a:xfrm>
            <a:custGeom>
              <a:avLst/>
              <a:gdLst>
                <a:gd name="connsiteX0" fmla="*/ 0 w 89897"/>
                <a:gd name="connsiteY0" fmla="*/ 0 h 11937"/>
                <a:gd name="connsiteX1" fmla="*/ 89898 w 89897"/>
                <a:gd name="connsiteY1" fmla="*/ 0 h 11937"/>
                <a:gd name="connsiteX2" fmla="*/ 89898 w 89897"/>
                <a:gd name="connsiteY2" fmla="*/ 11938 h 11937"/>
                <a:gd name="connsiteX3" fmla="*/ 0 w 89897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897" h="11937">
                  <a:moveTo>
                    <a:pt x="0" y="0"/>
                  </a:moveTo>
                  <a:lnTo>
                    <a:pt x="89898" y="0"/>
                  </a:lnTo>
                  <a:lnTo>
                    <a:pt x="89898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xmlns="" id="{BD08CFFE-BBAF-448B-B2D2-CEF50EC76946}"/>
                </a:ext>
              </a:extLst>
            </p:cNvPr>
            <p:cNvSpPr/>
            <p:nvPr/>
          </p:nvSpPr>
          <p:spPr>
            <a:xfrm>
              <a:off x="3363804" y="2379078"/>
              <a:ext cx="60226" cy="11937"/>
            </a:xfrm>
            <a:custGeom>
              <a:avLst/>
              <a:gdLst>
                <a:gd name="connsiteX0" fmla="*/ 0 w 60226"/>
                <a:gd name="connsiteY0" fmla="*/ 0 h 11937"/>
                <a:gd name="connsiteX1" fmla="*/ 60226 w 60226"/>
                <a:gd name="connsiteY1" fmla="*/ 0 h 11937"/>
                <a:gd name="connsiteX2" fmla="*/ 60226 w 60226"/>
                <a:gd name="connsiteY2" fmla="*/ 11938 h 11937"/>
                <a:gd name="connsiteX3" fmla="*/ 0 w 60226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26" h="11937">
                  <a:moveTo>
                    <a:pt x="0" y="0"/>
                  </a:moveTo>
                  <a:lnTo>
                    <a:pt x="60226" y="0"/>
                  </a:lnTo>
                  <a:lnTo>
                    <a:pt x="60226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xmlns="" id="{8D1B56A1-CBCB-446A-84E7-B4C80085C9C9}"/>
                </a:ext>
              </a:extLst>
            </p:cNvPr>
            <p:cNvSpPr/>
            <p:nvPr/>
          </p:nvSpPr>
          <p:spPr>
            <a:xfrm>
              <a:off x="3293685" y="2487294"/>
              <a:ext cx="82703" cy="11937"/>
            </a:xfrm>
            <a:custGeom>
              <a:avLst/>
              <a:gdLst>
                <a:gd name="connsiteX0" fmla="*/ 0 w 82703"/>
                <a:gd name="connsiteY0" fmla="*/ 0 h 11937"/>
                <a:gd name="connsiteX1" fmla="*/ 82703 w 82703"/>
                <a:gd name="connsiteY1" fmla="*/ 0 h 11937"/>
                <a:gd name="connsiteX2" fmla="*/ 82703 w 82703"/>
                <a:gd name="connsiteY2" fmla="*/ 11938 h 11937"/>
                <a:gd name="connsiteX3" fmla="*/ 0 w 82703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03" h="11937">
                  <a:moveTo>
                    <a:pt x="0" y="0"/>
                  </a:moveTo>
                  <a:lnTo>
                    <a:pt x="82703" y="0"/>
                  </a:lnTo>
                  <a:lnTo>
                    <a:pt x="82703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xmlns="" id="{1C614EDA-A61A-4B2E-87C1-E69DA8EB4085}"/>
                </a:ext>
              </a:extLst>
            </p:cNvPr>
            <p:cNvSpPr/>
            <p:nvPr/>
          </p:nvSpPr>
          <p:spPr>
            <a:xfrm>
              <a:off x="3394362" y="2487294"/>
              <a:ext cx="105182" cy="11937"/>
            </a:xfrm>
            <a:custGeom>
              <a:avLst/>
              <a:gdLst>
                <a:gd name="connsiteX0" fmla="*/ 0 w 105182"/>
                <a:gd name="connsiteY0" fmla="*/ 0 h 11937"/>
                <a:gd name="connsiteX1" fmla="*/ 105183 w 105182"/>
                <a:gd name="connsiteY1" fmla="*/ 0 h 11937"/>
                <a:gd name="connsiteX2" fmla="*/ 105183 w 105182"/>
                <a:gd name="connsiteY2" fmla="*/ 11938 h 11937"/>
                <a:gd name="connsiteX3" fmla="*/ 0 w 105182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182" h="11937">
                  <a:moveTo>
                    <a:pt x="0" y="0"/>
                  </a:moveTo>
                  <a:lnTo>
                    <a:pt x="105183" y="0"/>
                  </a:lnTo>
                  <a:lnTo>
                    <a:pt x="105183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xmlns="" id="{8A3993B5-77DB-45AC-A804-B23FC3F9E6B3}"/>
                </a:ext>
              </a:extLst>
            </p:cNvPr>
            <p:cNvSpPr/>
            <p:nvPr/>
          </p:nvSpPr>
          <p:spPr>
            <a:xfrm>
              <a:off x="3515129" y="2487294"/>
              <a:ext cx="24869" cy="11937"/>
            </a:xfrm>
            <a:custGeom>
              <a:avLst/>
              <a:gdLst>
                <a:gd name="connsiteX0" fmla="*/ 0 w 24869"/>
                <a:gd name="connsiteY0" fmla="*/ 0 h 11937"/>
                <a:gd name="connsiteX1" fmla="*/ 24869 w 24869"/>
                <a:gd name="connsiteY1" fmla="*/ 0 h 11937"/>
                <a:gd name="connsiteX2" fmla="*/ 24869 w 24869"/>
                <a:gd name="connsiteY2" fmla="*/ 11938 h 11937"/>
                <a:gd name="connsiteX3" fmla="*/ 0 w 24869"/>
                <a:gd name="connsiteY3" fmla="*/ 11938 h 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869" h="11937">
                  <a:moveTo>
                    <a:pt x="0" y="0"/>
                  </a:moveTo>
                  <a:lnTo>
                    <a:pt x="24869" y="0"/>
                  </a:lnTo>
                  <a:lnTo>
                    <a:pt x="24869" y="11938"/>
                  </a:lnTo>
                  <a:lnTo>
                    <a:pt x="0" y="1193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</p:grpSp>
      <p:sp>
        <p:nvSpPr>
          <p:cNvPr id="80" name="눈물 방울 79">
            <a:extLst>
              <a:ext uri="{FF2B5EF4-FFF2-40B4-BE49-F238E27FC236}">
                <a16:creationId xmlns:a16="http://schemas.microsoft.com/office/drawing/2014/main" xmlns="" id="{9C43C1F2-6DDD-44BF-9CD8-A71BA2C79A7A}"/>
              </a:ext>
            </a:extLst>
          </p:cNvPr>
          <p:cNvSpPr/>
          <p:nvPr/>
        </p:nvSpPr>
        <p:spPr>
          <a:xfrm rot="8100000">
            <a:off x="7185260" y="1986305"/>
            <a:ext cx="850256" cy="850256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0000"/>
                  <a:lumOff val="40000"/>
                </a:srgbClr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xmlns="" id="{6899D686-FAA0-4105-AE14-1C2EE3D54DB1}"/>
              </a:ext>
            </a:extLst>
          </p:cNvPr>
          <p:cNvSpPr/>
          <p:nvPr/>
        </p:nvSpPr>
        <p:spPr>
          <a:xfrm>
            <a:off x="7275798" y="2076843"/>
            <a:ext cx="669180" cy="6691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grpSp>
        <p:nvGrpSpPr>
          <p:cNvPr id="45" name="그래픽 82">
            <a:extLst>
              <a:ext uri="{FF2B5EF4-FFF2-40B4-BE49-F238E27FC236}">
                <a16:creationId xmlns:a16="http://schemas.microsoft.com/office/drawing/2014/main" xmlns="" id="{D9E4B391-29A5-4BCD-9462-7D526372D0DE}"/>
              </a:ext>
            </a:extLst>
          </p:cNvPr>
          <p:cNvGrpSpPr/>
          <p:nvPr/>
        </p:nvGrpSpPr>
        <p:grpSpPr>
          <a:xfrm>
            <a:off x="7422460" y="2221705"/>
            <a:ext cx="375849" cy="379454"/>
            <a:chOff x="7422460" y="2221705"/>
            <a:chExt cx="375849" cy="379454"/>
          </a:xfrm>
          <a:solidFill>
            <a:schemeClr val="accent2"/>
          </a:solidFill>
        </p:grpSpPr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xmlns="" id="{A3B13EA6-3E5E-4922-903F-48CF6ACDDBCD}"/>
                </a:ext>
              </a:extLst>
            </p:cNvPr>
            <p:cNvSpPr/>
            <p:nvPr/>
          </p:nvSpPr>
          <p:spPr>
            <a:xfrm>
              <a:off x="7424506" y="2416259"/>
              <a:ext cx="185063" cy="184900"/>
            </a:xfrm>
            <a:custGeom>
              <a:avLst/>
              <a:gdLst>
                <a:gd name="connsiteX0" fmla="*/ 63979 w 185063"/>
                <a:gd name="connsiteY0" fmla="*/ 184901 h 184900"/>
                <a:gd name="connsiteX1" fmla="*/ 41932 w 185063"/>
                <a:gd name="connsiteY1" fmla="*/ 180931 h 184900"/>
                <a:gd name="connsiteX2" fmla="*/ 33282 w 185063"/>
                <a:gd name="connsiteY2" fmla="*/ 177712 h 184900"/>
                <a:gd name="connsiteX3" fmla="*/ 72377 w 185063"/>
                <a:gd name="connsiteY3" fmla="*/ 138015 h 184900"/>
                <a:gd name="connsiteX4" fmla="*/ 66831 w 185063"/>
                <a:gd name="connsiteY4" fmla="*/ 116996 h 184900"/>
                <a:gd name="connsiteX5" fmla="*/ 46317 w 185063"/>
                <a:gd name="connsiteY5" fmla="*/ 111408 h 184900"/>
                <a:gd name="connsiteX6" fmla="*/ 7105 w 185063"/>
                <a:gd name="connsiteY6" fmla="*/ 151239 h 184900"/>
                <a:gd name="connsiteX7" fmla="*/ 3886 w 185063"/>
                <a:gd name="connsiteY7" fmla="*/ 142310 h 184900"/>
                <a:gd name="connsiteX8" fmla="*/ 18670 w 185063"/>
                <a:gd name="connsiteY8" fmla="*/ 74047 h 184900"/>
                <a:gd name="connsiteX9" fmla="*/ 79056 w 185063"/>
                <a:gd name="connsiteY9" fmla="*/ 56802 h 184900"/>
                <a:gd name="connsiteX10" fmla="*/ 134978 w 185063"/>
                <a:gd name="connsiteY10" fmla="*/ 0 h 184900"/>
                <a:gd name="connsiteX11" fmla="*/ 143498 w 185063"/>
                <a:gd name="connsiteY11" fmla="*/ 8387 h 184900"/>
                <a:gd name="connsiteX12" fmla="*/ 82566 w 185063"/>
                <a:gd name="connsiteY12" fmla="*/ 70267 h 184900"/>
                <a:gd name="connsiteX13" fmla="*/ 79101 w 185063"/>
                <a:gd name="connsiteY13" fmla="*/ 69206 h 184900"/>
                <a:gd name="connsiteX14" fmla="*/ 27184 w 185063"/>
                <a:gd name="connsiteY14" fmla="*/ 82430 h 184900"/>
                <a:gd name="connsiteX15" fmla="*/ 12631 w 185063"/>
                <a:gd name="connsiteY15" fmla="*/ 128587 h 184900"/>
                <a:gd name="connsiteX16" fmla="*/ 42706 w 185063"/>
                <a:gd name="connsiteY16" fmla="*/ 98041 h 184900"/>
                <a:gd name="connsiteX17" fmla="*/ 76629 w 185063"/>
                <a:gd name="connsiteY17" fmla="*/ 107279 h 184900"/>
                <a:gd name="connsiteX18" fmla="*/ 85673 w 185063"/>
                <a:gd name="connsiteY18" fmla="*/ 141554 h 184900"/>
                <a:gd name="connsiteX19" fmla="*/ 55456 w 185063"/>
                <a:gd name="connsiteY19" fmla="*/ 172237 h 184900"/>
                <a:gd name="connsiteX20" fmla="*/ 100842 w 185063"/>
                <a:gd name="connsiteY20" fmla="*/ 157515 h 184900"/>
                <a:gd name="connsiteX21" fmla="*/ 113904 w 185063"/>
                <a:gd name="connsiteY21" fmla="*/ 104578 h 184900"/>
                <a:gd name="connsiteX22" fmla="*/ 112899 w 185063"/>
                <a:gd name="connsiteY22" fmla="*/ 101193 h 184900"/>
                <a:gd name="connsiteX23" fmla="*/ 176544 w 185063"/>
                <a:gd name="connsiteY23" fmla="*/ 36555 h 184900"/>
                <a:gd name="connsiteX24" fmla="*/ 185063 w 185063"/>
                <a:gd name="connsiteY24" fmla="*/ 44942 h 184900"/>
                <a:gd name="connsiteX25" fmla="*/ 126293 w 185063"/>
                <a:gd name="connsiteY25" fmla="*/ 104634 h 184900"/>
                <a:gd name="connsiteX26" fmla="*/ 109365 w 185063"/>
                <a:gd name="connsiteY26" fmla="*/ 165898 h 184900"/>
                <a:gd name="connsiteX27" fmla="*/ 63979 w 185063"/>
                <a:gd name="connsiteY27" fmla="*/ 184901 h 18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85063" h="184900">
                  <a:moveTo>
                    <a:pt x="63979" y="184901"/>
                  </a:moveTo>
                  <a:cubicBezTo>
                    <a:pt x="56571" y="184901"/>
                    <a:pt x="49109" y="183602"/>
                    <a:pt x="41932" y="180931"/>
                  </a:cubicBezTo>
                  <a:lnTo>
                    <a:pt x="33282" y="177712"/>
                  </a:lnTo>
                  <a:lnTo>
                    <a:pt x="72377" y="138015"/>
                  </a:lnTo>
                  <a:lnTo>
                    <a:pt x="66831" y="116996"/>
                  </a:lnTo>
                  <a:lnTo>
                    <a:pt x="46317" y="111408"/>
                  </a:lnTo>
                  <a:lnTo>
                    <a:pt x="7105" y="151239"/>
                  </a:lnTo>
                  <a:lnTo>
                    <a:pt x="3886" y="142310"/>
                  </a:lnTo>
                  <a:cubicBezTo>
                    <a:pt x="-4655" y="118627"/>
                    <a:pt x="1150" y="91834"/>
                    <a:pt x="18670" y="74047"/>
                  </a:cubicBezTo>
                  <a:cubicBezTo>
                    <a:pt x="34527" y="57935"/>
                    <a:pt x="57371" y="51499"/>
                    <a:pt x="79056" y="56802"/>
                  </a:cubicBezTo>
                  <a:lnTo>
                    <a:pt x="134978" y="0"/>
                  </a:lnTo>
                  <a:lnTo>
                    <a:pt x="143498" y="8387"/>
                  </a:lnTo>
                  <a:lnTo>
                    <a:pt x="82566" y="70267"/>
                  </a:lnTo>
                  <a:lnTo>
                    <a:pt x="79101" y="69206"/>
                  </a:lnTo>
                  <a:cubicBezTo>
                    <a:pt x="60659" y="63559"/>
                    <a:pt x="40773" y="68622"/>
                    <a:pt x="27184" y="82430"/>
                  </a:cubicBezTo>
                  <a:cubicBezTo>
                    <a:pt x="15210" y="94588"/>
                    <a:pt x="9942" y="111906"/>
                    <a:pt x="12631" y="128587"/>
                  </a:cubicBezTo>
                  <a:lnTo>
                    <a:pt x="42706" y="98041"/>
                  </a:lnTo>
                  <a:lnTo>
                    <a:pt x="76629" y="107279"/>
                  </a:lnTo>
                  <a:lnTo>
                    <a:pt x="85673" y="141554"/>
                  </a:lnTo>
                  <a:lnTo>
                    <a:pt x="55456" y="172237"/>
                  </a:lnTo>
                  <a:cubicBezTo>
                    <a:pt x="71838" y="175002"/>
                    <a:pt x="88884" y="169666"/>
                    <a:pt x="100842" y="157515"/>
                  </a:cubicBezTo>
                  <a:cubicBezTo>
                    <a:pt x="114479" y="143659"/>
                    <a:pt x="119483" y="123370"/>
                    <a:pt x="113904" y="104578"/>
                  </a:cubicBezTo>
                  <a:lnTo>
                    <a:pt x="112899" y="101193"/>
                  </a:lnTo>
                  <a:lnTo>
                    <a:pt x="176544" y="36555"/>
                  </a:lnTo>
                  <a:lnTo>
                    <a:pt x="185063" y="44942"/>
                  </a:lnTo>
                  <a:lnTo>
                    <a:pt x="126293" y="104634"/>
                  </a:lnTo>
                  <a:cubicBezTo>
                    <a:pt x="131543" y="126601"/>
                    <a:pt x="125216" y="149787"/>
                    <a:pt x="109365" y="165898"/>
                  </a:cubicBezTo>
                  <a:cubicBezTo>
                    <a:pt x="97187" y="178269"/>
                    <a:pt x="80725" y="184901"/>
                    <a:pt x="63979" y="184901"/>
                  </a:cubicBez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xmlns="" id="{E81A0B2D-D3C6-4A4A-8036-0BF0BF6EA226}"/>
                </a:ext>
              </a:extLst>
            </p:cNvPr>
            <p:cNvSpPr/>
            <p:nvPr/>
          </p:nvSpPr>
          <p:spPr>
            <a:xfrm>
              <a:off x="7608784" y="2221705"/>
              <a:ext cx="189526" cy="198381"/>
            </a:xfrm>
            <a:custGeom>
              <a:avLst/>
              <a:gdLst>
                <a:gd name="connsiteX0" fmla="*/ 41277 w 189526"/>
                <a:gd name="connsiteY0" fmla="*/ 198381 h 198381"/>
                <a:gd name="connsiteX1" fmla="*/ 32755 w 189526"/>
                <a:gd name="connsiteY1" fmla="*/ 189995 h 198381"/>
                <a:gd name="connsiteX2" fmla="*/ 106962 w 189526"/>
                <a:gd name="connsiteY2" fmla="*/ 114623 h 198381"/>
                <a:gd name="connsiteX3" fmla="*/ 110427 w 189526"/>
                <a:gd name="connsiteY3" fmla="*/ 115684 h 198381"/>
                <a:gd name="connsiteX4" fmla="*/ 162344 w 189526"/>
                <a:gd name="connsiteY4" fmla="*/ 102462 h 198381"/>
                <a:gd name="connsiteX5" fmla="*/ 176903 w 189526"/>
                <a:gd name="connsiteY5" fmla="*/ 56305 h 198381"/>
                <a:gd name="connsiteX6" fmla="*/ 146825 w 189526"/>
                <a:gd name="connsiteY6" fmla="*/ 86851 h 198381"/>
                <a:gd name="connsiteX7" fmla="*/ 112902 w 189526"/>
                <a:gd name="connsiteY7" fmla="*/ 77617 h 198381"/>
                <a:gd name="connsiteX8" fmla="*/ 103867 w 189526"/>
                <a:gd name="connsiteY8" fmla="*/ 43350 h 198381"/>
                <a:gd name="connsiteX9" fmla="*/ 134081 w 189526"/>
                <a:gd name="connsiteY9" fmla="*/ 12662 h 198381"/>
                <a:gd name="connsiteX10" fmla="*/ 88674 w 189526"/>
                <a:gd name="connsiteY10" fmla="*/ 27384 h 198381"/>
                <a:gd name="connsiteX11" fmla="*/ 75633 w 189526"/>
                <a:gd name="connsiteY11" fmla="*/ 80321 h 198381"/>
                <a:gd name="connsiteX12" fmla="*/ 76641 w 189526"/>
                <a:gd name="connsiteY12" fmla="*/ 83703 h 198381"/>
                <a:gd name="connsiteX13" fmla="*/ 8517 w 189526"/>
                <a:gd name="connsiteY13" fmla="*/ 152870 h 198381"/>
                <a:gd name="connsiteX14" fmla="*/ 0 w 189526"/>
                <a:gd name="connsiteY14" fmla="*/ 144484 h 198381"/>
                <a:gd name="connsiteX15" fmla="*/ 63241 w 189526"/>
                <a:gd name="connsiteY15" fmla="*/ 80264 h 198381"/>
                <a:gd name="connsiteX16" fmla="*/ 80154 w 189526"/>
                <a:gd name="connsiteY16" fmla="*/ 18997 h 198381"/>
                <a:gd name="connsiteX17" fmla="*/ 147596 w 189526"/>
                <a:gd name="connsiteY17" fmla="*/ 3964 h 198381"/>
                <a:gd name="connsiteX18" fmla="*/ 156246 w 189526"/>
                <a:gd name="connsiteY18" fmla="*/ 7184 h 198381"/>
                <a:gd name="connsiteX19" fmla="*/ 117153 w 189526"/>
                <a:gd name="connsiteY19" fmla="*/ 46887 h 198381"/>
                <a:gd name="connsiteX20" fmla="*/ 122694 w 189526"/>
                <a:gd name="connsiteY20" fmla="*/ 67896 h 198381"/>
                <a:gd name="connsiteX21" fmla="*/ 143211 w 189526"/>
                <a:gd name="connsiteY21" fmla="*/ 73481 h 198381"/>
                <a:gd name="connsiteX22" fmla="*/ 182428 w 189526"/>
                <a:gd name="connsiteY22" fmla="*/ 33651 h 198381"/>
                <a:gd name="connsiteX23" fmla="*/ 185648 w 189526"/>
                <a:gd name="connsiteY23" fmla="*/ 42586 h 198381"/>
                <a:gd name="connsiteX24" fmla="*/ 170855 w 189526"/>
                <a:gd name="connsiteY24" fmla="*/ 110849 h 198381"/>
                <a:gd name="connsiteX25" fmla="*/ 110469 w 189526"/>
                <a:gd name="connsiteY25" fmla="*/ 128087 h 198381"/>
                <a:gd name="connsiteX26" fmla="*/ 41277 w 189526"/>
                <a:gd name="connsiteY26" fmla="*/ 198381 h 198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9526" h="198381">
                  <a:moveTo>
                    <a:pt x="41277" y="198381"/>
                  </a:moveTo>
                  <a:lnTo>
                    <a:pt x="32755" y="189995"/>
                  </a:lnTo>
                  <a:lnTo>
                    <a:pt x="106962" y="114623"/>
                  </a:lnTo>
                  <a:lnTo>
                    <a:pt x="110427" y="115684"/>
                  </a:lnTo>
                  <a:cubicBezTo>
                    <a:pt x="128857" y="121325"/>
                    <a:pt x="148749" y="116265"/>
                    <a:pt x="162344" y="102462"/>
                  </a:cubicBezTo>
                  <a:cubicBezTo>
                    <a:pt x="174312" y="90305"/>
                    <a:pt x="179583" y="72986"/>
                    <a:pt x="176903" y="56305"/>
                  </a:cubicBezTo>
                  <a:lnTo>
                    <a:pt x="146825" y="86851"/>
                  </a:lnTo>
                  <a:lnTo>
                    <a:pt x="112902" y="77617"/>
                  </a:lnTo>
                  <a:lnTo>
                    <a:pt x="103867" y="43350"/>
                  </a:lnTo>
                  <a:lnTo>
                    <a:pt x="134081" y="12662"/>
                  </a:lnTo>
                  <a:cubicBezTo>
                    <a:pt x="117684" y="9887"/>
                    <a:pt x="100638" y="15235"/>
                    <a:pt x="88674" y="27384"/>
                  </a:cubicBezTo>
                  <a:cubicBezTo>
                    <a:pt x="75040" y="41231"/>
                    <a:pt x="70042" y="61517"/>
                    <a:pt x="75633" y="80321"/>
                  </a:cubicBezTo>
                  <a:lnTo>
                    <a:pt x="76641" y="83703"/>
                  </a:lnTo>
                  <a:lnTo>
                    <a:pt x="8517" y="152870"/>
                  </a:lnTo>
                  <a:lnTo>
                    <a:pt x="0" y="144484"/>
                  </a:lnTo>
                  <a:lnTo>
                    <a:pt x="63241" y="80264"/>
                  </a:lnTo>
                  <a:cubicBezTo>
                    <a:pt x="57979" y="58288"/>
                    <a:pt x="64300" y="35100"/>
                    <a:pt x="80154" y="18997"/>
                  </a:cubicBezTo>
                  <a:cubicBezTo>
                    <a:pt x="97724" y="1160"/>
                    <a:pt x="124194" y="-4739"/>
                    <a:pt x="147596" y="3964"/>
                  </a:cubicBezTo>
                  <a:lnTo>
                    <a:pt x="156246" y="7184"/>
                  </a:lnTo>
                  <a:lnTo>
                    <a:pt x="117153" y="46887"/>
                  </a:lnTo>
                  <a:lnTo>
                    <a:pt x="122694" y="67896"/>
                  </a:lnTo>
                  <a:lnTo>
                    <a:pt x="143211" y="73481"/>
                  </a:lnTo>
                  <a:lnTo>
                    <a:pt x="182428" y="33651"/>
                  </a:lnTo>
                  <a:lnTo>
                    <a:pt x="185648" y="42586"/>
                  </a:lnTo>
                  <a:cubicBezTo>
                    <a:pt x="194177" y="66263"/>
                    <a:pt x="188372" y="93056"/>
                    <a:pt x="170855" y="110849"/>
                  </a:cubicBezTo>
                  <a:cubicBezTo>
                    <a:pt x="154989" y="126958"/>
                    <a:pt x="132142" y="133397"/>
                    <a:pt x="110469" y="128087"/>
                  </a:cubicBezTo>
                  <a:lnTo>
                    <a:pt x="41277" y="198381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grpSp>
          <p:nvGrpSpPr>
            <p:cNvPr id="48" name="그래픽 82">
              <a:extLst>
                <a:ext uri="{FF2B5EF4-FFF2-40B4-BE49-F238E27FC236}">
                  <a16:creationId xmlns:a16="http://schemas.microsoft.com/office/drawing/2014/main" xmlns="" id="{FB2C9EA5-B00E-41D8-BD66-73F4A2B689C6}"/>
                </a:ext>
              </a:extLst>
            </p:cNvPr>
            <p:cNvGrpSpPr/>
            <p:nvPr/>
          </p:nvGrpSpPr>
          <p:grpSpPr>
            <a:xfrm>
              <a:off x="7422460" y="2228272"/>
              <a:ext cx="363181" cy="368725"/>
              <a:chOff x="7422460" y="2228272"/>
              <a:chExt cx="363181" cy="368725"/>
            </a:xfrm>
            <a:grpFill/>
          </p:grpSpPr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xmlns="" id="{0C7B3C0E-748A-4C62-8D50-9E08CB7E4283}"/>
                  </a:ext>
                </a:extLst>
              </p:cNvPr>
              <p:cNvSpPr/>
              <p:nvPr/>
            </p:nvSpPr>
            <p:spPr>
              <a:xfrm>
                <a:off x="7580227" y="2388464"/>
                <a:ext cx="205414" cy="208533"/>
              </a:xfrm>
              <a:custGeom>
                <a:avLst/>
                <a:gdLst>
                  <a:gd name="connsiteX0" fmla="*/ 145441 w 205414"/>
                  <a:gd name="connsiteY0" fmla="*/ 208534 h 208533"/>
                  <a:gd name="connsiteX1" fmla="*/ 145441 w 205414"/>
                  <a:gd name="connsiteY1" fmla="*/ 208534 h 208533"/>
                  <a:gd name="connsiteX2" fmla="*/ 135649 w 205414"/>
                  <a:gd name="connsiteY2" fmla="*/ 204431 h 208533"/>
                  <a:gd name="connsiteX3" fmla="*/ 20203 w 205414"/>
                  <a:gd name="connsiteY3" fmla="*/ 87191 h 208533"/>
                  <a:gd name="connsiteX4" fmla="*/ 20203 w 205414"/>
                  <a:gd name="connsiteY4" fmla="*/ 67546 h 208533"/>
                  <a:gd name="connsiteX5" fmla="*/ 20236 w 205414"/>
                  <a:gd name="connsiteY5" fmla="*/ 67513 h 208533"/>
                  <a:gd name="connsiteX6" fmla="*/ 0 w 205414"/>
                  <a:gd name="connsiteY6" fmla="*/ 46969 h 208533"/>
                  <a:gd name="connsiteX7" fmla="*/ 46249 w 205414"/>
                  <a:gd name="connsiteY7" fmla="*/ 0 h 208533"/>
                  <a:gd name="connsiteX8" fmla="*/ 66482 w 205414"/>
                  <a:gd name="connsiteY8" fmla="*/ 20553 h 208533"/>
                  <a:gd name="connsiteX9" fmla="*/ 76178 w 205414"/>
                  <a:gd name="connsiteY9" fmla="*/ 16542 h 208533"/>
                  <a:gd name="connsiteX10" fmla="*/ 85979 w 205414"/>
                  <a:gd name="connsiteY10" fmla="*/ 20648 h 208533"/>
                  <a:gd name="connsiteX11" fmla="*/ 201419 w 205414"/>
                  <a:gd name="connsiteY11" fmla="*/ 137890 h 208533"/>
                  <a:gd name="connsiteX12" fmla="*/ 201428 w 205414"/>
                  <a:gd name="connsiteY12" fmla="*/ 157527 h 208533"/>
                  <a:gd name="connsiteX13" fmla="*/ 155247 w 205414"/>
                  <a:gd name="connsiteY13" fmla="*/ 204425 h 208533"/>
                  <a:gd name="connsiteX14" fmla="*/ 145441 w 205414"/>
                  <a:gd name="connsiteY14" fmla="*/ 208534 h 208533"/>
                  <a:gd name="connsiteX15" fmla="*/ 16773 w 205414"/>
                  <a:gd name="connsiteY15" fmla="*/ 46972 h 208533"/>
                  <a:gd name="connsiteX16" fmla="*/ 30081 w 205414"/>
                  <a:gd name="connsiteY16" fmla="*/ 60484 h 208533"/>
                  <a:gd name="connsiteX17" fmla="*/ 31376 w 205414"/>
                  <a:gd name="connsiteY17" fmla="*/ 61374 h 208533"/>
                  <a:gd name="connsiteX18" fmla="*/ 39789 w 205414"/>
                  <a:gd name="connsiteY18" fmla="*/ 64682 h 208533"/>
                  <a:gd name="connsiteX19" fmla="*/ 28717 w 205414"/>
                  <a:gd name="connsiteY19" fmla="*/ 75935 h 208533"/>
                  <a:gd name="connsiteX20" fmla="*/ 28717 w 205414"/>
                  <a:gd name="connsiteY20" fmla="*/ 78808 h 208533"/>
                  <a:gd name="connsiteX21" fmla="*/ 144157 w 205414"/>
                  <a:gd name="connsiteY21" fmla="*/ 196044 h 208533"/>
                  <a:gd name="connsiteX22" fmla="*/ 145438 w 205414"/>
                  <a:gd name="connsiteY22" fmla="*/ 196584 h 208533"/>
                  <a:gd name="connsiteX23" fmla="*/ 146736 w 205414"/>
                  <a:gd name="connsiteY23" fmla="*/ 196032 h 208533"/>
                  <a:gd name="connsiteX24" fmla="*/ 192902 w 205414"/>
                  <a:gd name="connsiteY24" fmla="*/ 149155 h 208533"/>
                  <a:gd name="connsiteX25" fmla="*/ 192899 w 205414"/>
                  <a:gd name="connsiteY25" fmla="*/ 146280 h 208533"/>
                  <a:gd name="connsiteX26" fmla="*/ 77468 w 205414"/>
                  <a:gd name="connsiteY26" fmla="*/ 29043 h 208533"/>
                  <a:gd name="connsiteX27" fmla="*/ 76175 w 205414"/>
                  <a:gd name="connsiteY27" fmla="*/ 28495 h 208533"/>
                  <a:gd name="connsiteX28" fmla="*/ 74889 w 205414"/>
                  <a:gd name="connsiteY28" fmla="*/ 29046 h 208533"/>
                  <a:gd name="connsiteX29" fmla="*/ 63710 w 205414"/>
                  <a:gd name="connsiteY29" fmla="*/ 40418 h 208533"/>
                  <a:gd name="connsiteX30" fmla="*/ 60345 w 205414"/>
                  <a:gd name="connsiteY30" fmla="*/ 31833 h 208533"/>
                  <a:gd name="connsiteX31" fmla="*/ 59441 w 205414"/>
                  <a:gd name="connsiteY31" fmla="*/ 30445 h 208533"/>
                  <a:gd name="connsiteX32" fmla="*/ 46246 w 205414"/>
                  <a:gd name="connsiteY32" fmla="*/ 17040 h 208533"/>
                  <a:gd name="connsiteX33" fmla="*/ 16773 w 205414"/>
                  <a:gd name="connsiteY33" fmla="*/ 46972 h 208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05414" h="208533">
                    <a:moveTo>
                      <a:pt x="145441" y="208534"/>
                    </a:moveTo>
                    <a:lnTo>
                      <a:pt x="145441" y="208534"/>
                    </a:lnTo>
                    <a:cubicBezTo>
                      <a:pt x="141735" y="208534"/>
                      <a:pt x="138255" y="207075"/>
                      <a:pt x="135649" y="204431"/>
                    </a:cubicBezTo>
                    <a:lnTo>
                      <a:pt x="20203" y="87191"/>
                    </a:lnTo>
                    <a:cubicBezTo>
                      <a:pt x="14873" y="81775"/>
                      <a:pt x="14873" y="72962"/>
                      <a:pt x="20203" y="67546"/>
                    </a:cubicBezTo>
                    <a:lnTo>
                      <a:pt x="20236" y="67513"/>
                    </a:lnTo>
                    <a:lnTo>
                      <a:pt x="0" y="46969"/>
                    </a:lnTo>
                    <a:lnTo>
                      <a:pt x="46249" y="0"/>
                    </a:lnTo>
                    <a:lnTo>
                      <a:pt x="66482" y="20553"/>
                    </a:lnTo>
                    <a:cubicBezTo>
                      <a:pt x="69090" y="17962"/>
                      <a:pt x="72523" y="16542"/>
                      <a:pt x="76178" y="16542"/>
                    </a:cubicBezTo>
                    <a:cubicBezTo>
                      <a:pt x="79881" y="16542"/>
                      <a:pt x="83364" y="18000"/>
                      <a:pt x="85979" y="20648"/>
                    </a:cubicBezTo>
                    <a:lnTo>
                      <a:pt x="201419" y="137890"/>
                    </a:lnTo>
                    <a:cubicBezTo>
                      <a:pt x="206743" y="143300"/>
                      <a:pt x="206746" y="152108"/>
                      <a:pt x="201428" y="157527"/>
                    </a:cubicBezTo>
                    <a:lnTo>
                      <a:pt x="155247" y="204425"/>
                    </a:lnTo>
                    <a:cubicBezTo>
                      <a:pt x="152621" y="207075"/>
                      <a:pt x="149143" y="208534"/>
                      <a:pt x="145441" y="208534"/>
                    </a:cubicBezTo>
                    <a:close/>
                    <a:moveTo>
                      <a:pt x="16773" y="46972"/>
                    </a:moveTo>
                    <a:lnTo>
                      <a:pt x="30081" y="60484"/>
                    </a:lnTo>
                    <a:cubicBezTo>
                      <a:pt x="30475" y="60888"/>
                      <a:pt x="30931" y="61199"/>
                      <a:pt x="31376" y="61374"/>
                    </a:cubicBezTo>
                    <a:lnTo>
                      <a:pt x="39789" y="64682"/>
                    </a:lnTo>
                    <a:lnTo>
                      <a:pt x="28717" y="75935"/>
                    </a:lnTo>
                    <a:cubicBezTo>
                      <a:pt x="27949" y="76715"/>
                      <a:pt x="27949" y="78028"/>
                      <a:pt x="28717" y="78808"/>
                    </a:cubicBezTo>
                    <a:lnTo>
                      <a:pt x="144157" y="196044"/>
                    </a:lnTo>
                    <a:cubicBezTo>
                      <a:pt x="144596" y="196489"/>
                      <a:pt x="145097" y="196584"/>
                      <a:pt x="145438" y="196584"/>
                    </a:cubicBezTo>
                    <a:cubicBezTo>
                      <a:pt x="145781" y="196584"/>
                      <a:pt x="146285" y="196489"/>
                      <a:pt x="146736" y="196032"/>
                    </a:cubicBezTo>
                    <a:lnTo>
                      <a:pt x="192902" y="149155"/>
                    </a:lnTo>
                    <a:cubicBezTo>
                      <a:pt x="193664" y="148375"/>
                      <a:pt x="193667" y="147059"/>
                      <a:pt x="192899" y="146280"/>
                    </a:cubicBezTo>
                    <a:lnTo>
                      <a:pt x="77468" y="29043"/>
                    </a:lnTo>
                    <a:cubicBezTo>
                      <a:pt x="77020" y="28592"/>
                      <a:pt x="76519" y="28495"/>
                      <a:pt x="76175" y="28495"/>
                    </a:cubicBezTo>
                    <a:cubicBezTo>
                      <a:pt x="75837" y="28495"/>
                      <a:pt x="75336" y="28590"/>
                      <a:pt x="74889" y="29046"/>
                    </a:cubicBezTo>
                    <a:lnTo>
                      <a:pt x="63710" y="40418"/>
                    </a:lnTo>
                    <a:lnTo>
                      <a:pt x="60345" y="31833"/>
                    </a:lnTo>
                    <a:cubicBezTo>
                      <a:pt x="60140" y="31308"/>
                      <a:pt x="59835" y="30842"/>
                      <a:pt x="59441" y="30445"/>
                    </a:cubicBezTo>
                    <a:lnTo>
                      <a:pt x="46246" y="17040"/>
                    </a:lnTo>
                    <a:lnTo>
                      <a:pt x="16773" y="46972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xmlns="" id="{70C3FF75-6A78-4563-8B4D-8D63C909CD33}"/>
                  </a:ext>
                </a:extLst>
              </p:cNvPr>
              <p:cNvSpPr/>
              <p:nvPr/>
            </p:nvSpPr>
            <p:spPr>
              <a:xfrm rot="2726498">
                <a:off x="7441564" y="2340878"/>
                <a:ext cx="195402" cy="11952"/>
              </a:xfrm>
              <a:custGeom>
                <a:avLst/>
                <a:gdLst>
                  <a:gd name="connsiteX0" fmla="*/ 0 w 195402"/>
                  <a:gd name="connsiteY0" fmla="*/ 0 h 11952"/>
                  <a:gd name="connsiteX1" fmla="*/ 195403 w 195402"/>
                  <a:gd name="connsiteY1" fmla="*/ 0 h 11952"/>
                  <a:gd name="connsiteX2" fmla="*/ 195403 w 195402"/>
                  <a:gd name="connsiteY2" fmla="*/ 11952 h 11952"/>
                  <a:gd name="connsiteX3" fmla="*/ 0 w 195402"/>
                  <a:gd name="connsiteY3" fmla="*/ 11952 h 1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402" h="11952">
                    <a:moveTo>
                      <a:pt x="0" y="0"/>
                    </a:moveTo>
                    <a:lnTo>
                      <a:pt x="195403" y="0"/>
                    </a:lnTo>
                    <a:lnTo>
                      <a:pt x="195403" y="11952"/>
                    </a:lnTo>
                    <a:lnTo>
                      <a:pt x="0" y="11952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53" name="자유형: 도형 52">
                <a:extLst>
                  <a:ext uri="{FF2B5EF4-FFF2-40B4-BE49-F238E27FC236}">
                    <a16:creationId xmlns:a16="http://schemas.microsoft.com/office/drawing/2014/main" xmlns="" id="{395B74E4-883E-4853-9893-18A0D8AE44C7}"/>
                  </a:ext>
                </a:extLst>
              </p:cNvPr>
              <p:cNvSpPr/>
              <p:nvPr/>
            </p:nvSpPr>
            <p:spPr>
              <a:xfrm>
                <a:off x="7422460" y="2228272"/>
                <a:ext cx="63926" cy="64803"/>
              </a:xfrm>
              <a:custGeom>
                <a:avLst/>
                <a:gdLst>
                  <a:gd name="connsiteX0" fmla="*/ 56361 w 63926"/>
                  <a:gd name="connsiteY0" fmla="*/ 64804 h 64803"/>
                  <a:gd name="connsiteX1" fmla="*/ 26360 w 63926"/>
                  <a:gd name="connsiteY1" fmla="*/ 61682 h 64803"/>
                  <a:gd name="connsiteX2" fmla="*/ 0 w 63926"/>
                  <a:gd name="connsiteY2" fmla="*/ 19702 h 64803"/>
                  <a:gd name="connsiteX3" fmla="*/ 19391 w 63926"/>
                  <a:gd name="connsiteY3" fmla="*/ 0 h 64803"/>
                  <a:gd name="connsiteX4" fmla="*/ 60873 w 63926"/>
                  <a:gd name="connsiteY4" fmla="*/ 26867 h 64803"/>
                  <a:gd name="connsiteX5" fmla="*/ 63926 w 63926"/>
                  <a:gd name="connsiteY5" fmla="*/ 57140 h 64803"/>
                  <a:gd name="connsiteX6" fmla="*/ 56361 w 63926"/>
                  <a:gd name="connsiteY6" fmla="*/ 64804 h 64803"/>
                  <a:gd name="connsiteX7" fmla="*/ 33386 w 63926"/>
                  <a:gd name="connsiteY7" fmla="*/ 50396 h 64803"/>
                  <a:gd name="connsiteX8" fmla="*/ 51419 w 63926"/>
                  <a:gd name="connsiteY8" fmla="*/ 52273 h 64803"/>
                  <a:gd name="connsiteX9" fmla="*/ 49554 w 63926"/>
                  <a:gd name="connsiteY9" fmla="*/ 33777 h 64803"/>
                  <a:gd name="connsiteX10" fmla="*/ 21072 w 63926"/>
                  <a:gd name="connsiteY10" fmla="*/ 15329 h 64803"/>
                  <a:gd name="connsiteX11" fmla="*/ 15149 w 63926"/>
                  <a:gd name="connsiteY11" fmla="*/ 21350 h 64803"/>
                  <a:gd name="connsiteX12" fmla="*/ 33386 w 63926"/>
                  <a:gd name="connsiteY12" fmla="*/ 50396 h 64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3926" h="64803">
                    <a:moveTo>
                      <a:pt x="56361" y="64804"/>
                    </a:moveTo>
                    <a:lnTo>
                      <a:pt x="26360" y="61682"/>
                    </a:lnTo>
                    <a:lnTo>
                      <a:pt x="0" y="19702"/>
                    </a:lnTo>
                    <a:lnTo>
                      <a:pt x="19391" y="0"/>
                    </a:lnTo>
                    <a:lnTo>
                      <a:pt x="60873" y="26867"/>
                    </a:lnTo>
                    <a:lnTo>
                      <a:pt x="63926" y="57140"/>
                    </a:lnTo>
                    <a:lnTo>
                      <a:pt x="56361" y="64804"/>
                    </a:lnTo>
                    <a:close/>
                    <a:moveTo>
                      <a:pt x="33386" y="50396"/>
                    </a:moveTo>
                    <a:lnTo>
                      <a:pt x="51419" y="52273"/>
                    </a:lnTo>
                    <a:lnTo>
                      <a:pt x="49554" y="33777"/>
                    </a:lnTo>
                    <a:lnTo>
                      <a:pt x="21072" y="15329"/>
                    </a:lnTo>
                    <a:lnTo>
                      <a:pt x="15149" y="21350"/>
                    </a:lnTo>
                    <a:lnTo>
                      <a:pt x="33386" y="50396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xmlns="" id="{E368BA03-8B61-4799-BD1F-7E9C58BAB66D}"/>
                  </a:ext>
                </a:extLst>
              </p:cNvPr>
              <p:cNvSpPr/>
              <p:nvPr/>
            </p:nvSpPr>
            <p:spPr>
              <a:xfrm>
                <a:off x="7646639" y="2455994"/>
                <a:ext cx="88815" cy="90020"/>
              </a:xfrm>
              <a:custGeom>
                <a:avLst/>
                <a:gdLst>
                  <a:gd name="connsiteX0" fmla="*/ 82838 w 88815"/>
                  <a:gd name="connsiteY0" fmla="*/ 90020 h 90020"/>
                  <a:gd name="connsiteX1" fmla="*/ 78581 w 88815"/>
                  <a:gd name="connsiteY1" fmla="*/ 88235 h 90020"/>
                  <a:gd name="connsiteX2" fmla="*/ 1718 w 88815"/>
                  <a:gd name="connsiteY2" fmla="*/ 10172 h 90020"/>
                  <a:gd name="connsiteX3" fmla="*/ 1780 w 88815"/>
                  <a:gd name="connsiteY3" fmla="*/ 1720 h 90020"/>
                  <a:gd name="connsiteX4" fmla="*/ 10232 w 88815"/>
                  <a:gd name="connsiteY4" fmla="*/ 1782 h 90020"/>
                  <a:gd name="connsiteX5" fmla="*/ 87098 w 88815"/>
                  <a:gd name="connsiteY5" fmla="*/ 79849 h 90020"/>
                  <a:gd name="connsiteX6" fmla="*/ 87036 w 88815"/>
                  <a:gd name="connsiteY6" fmla="*/ 88301 h 90020"/>
                  <a:gd name="connsiteX7" fmla="*/ 82838 w 88815"/>
                  <a:gd name="connsiteY7" fmla="*/ 90020 h 90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815" h="90020">
                    <a:moveTo>
                      <a:pt x="82838" y="90020"/>
                    </a:moveTo>
                    <a:cubicBezTo>
                      <a:pt x="81293" y="90020"/>
                      <a:pt x="79752" y="89424"/>
                      <a:pt x="78581" y="88235"/>
                    </a:cubicBezTo>
                    <a:lnTo>
                      <a:pt x="1718" y="10172"/>
                    </a:lnTo>
                    <a:cubicBezTo>
                      <a:pt x="-598" y="7818"/>
                      <a:pt x="-568" y="4035"/>
                      <a:pt x="1780" y="1720"/>
                    </a:cubicBezTo>
                    <a:cubicBezTo>
                      <a:pt x="4134" y="-595"/>
                      <a:pt x="7913" y="-572"/>
                      <a:pt x="10232" y="1782"/>
                    </a:cubicBezTo>
                    <a:lnTo>
                      <a:pt x="87098" y="79849"/>
                    </a:lnTo>
                    <a:cubicBezTo>
                      <a:pt x="89413" y="82200"/>
                      <a:pt x="89383" y="85985"/>
                      <a:pt x="87036" y="88301"/>
                    </a:cubicBezTo>
                    <a:cubicBezTo>
                      <a:pt x="85865" y="89448"/>
                      <a:pt x="84353" y="90020"/>
                      <a:pt x="82838" y="90020"/>
                    </a:cubicBez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55" name="자유형: 도형 54">
                <a:extLst>
                  <a:ext uri="{FF2B5EF4-FFF2-40B4-BE49-F238E27FC236}">
                    <a16:creationId xmlns:a16="http://schemas.microsoft.com/office/drawing/2014/main" xmlns="" id="{F70845E1-4D95-445E-B3CE-981194E9955B}"/>
                  </a:ext>
                </a:extLst>
              </p:cNvPr>
              <p:cNvSpPr/>
              <p:nvPr/>
            </p:nvSpPr>
            <p:spPr>
              <a:xfrm rot="2673261">
                <a:off x="7622404" y="2396611"/>
                <a:ext cx="11953" cy="81776"/>
              </a:xfrm>
              <a:custGeom>
                <a:avLst/>
                <a:gdLst>
                  <a:gd name="connsiteX0" fmla="*/ 0 w 11953"/>
                  <a:gd name="connsiteY0" fmla="*/ 0 h 81776"/>
                  <a:gd name="connsiteX1" fmla="*/ 11953 w 11953"/>
                  <a:gd name="connsiteY1" fmla="*/ 0 h 81776"/>
                  <a:gd name="connsiteX2" fmla="*/ 11953 w 11953"/>
                  <a:gd name="connsiteY2" fmla="*/ 81777 h 81776"/>
                  <a:gd name="connsiteX3" fmla="*/ 0 w 11953"/>
                  <a:gd name="connsiteY3" fmla="*/ 81777 h 81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3" h="81776">
                    <a:moveTo>
                      <a:pt x="0" y="0"/>
                    </a:moveTo>
                    <a:lnTo>
                      <a:pt x="11953" y="0"/>
                    </a:lnTo>
                    <a:lnTo>
                      <a:pt x="11953" y="81777"/>
                    </a:lnTo>
                    <a:lnTo>
                      <a:pt x="0" y="81777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</p:grpSp>
      </p:grpSp>
      <p:sp>
        <p:nvSpPr>
          <p:cNvPr id="85" name="눈물 방울 84">
            <a:extLst>
              <a:ext uri="{FF2B5EF4-FFF2-40B4-BE49-F238E27FC236}">
                <a16:creationId xmlns:a16="http://schemas.microsoft.com/office/drawing/2014/main" xmlns="" id="{64C78595-0CC3-4FE9-BBED-FFB552024826}"/>
              </a:ext>
            </a:extLst>
          </p:cNvPr>
          <p:cNvSpPr/>
          <p:nvPr/>
        </p:nvSpPr>
        <p:spPr>
          <a:xfrm rot="8100000">
            <a:off x="9290285" y="1986305"/>
            <a:ext cx="850256" cy="850256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xmlns="" id="{3E008619-2CC8-4C51-8A81-54F1A2B40359}"/>
              </a:ext>
            </a:extLst>
          </p:cNvPr>
          <p:cNvSpPr/>
          <p:nvPr/>
        </p:nvSpPr>
        <p:spPr>
          <a:xfrm>
            <a:off x="9380823" y="2076843"/>
            <a:ext cx="669180" cy="6691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grpSp>
        <p:nvGrpSpPr>
          <p:cNvPr id="56" name="그래픽 87">
            <a:extLst>
              <a:ext uri="{FF2B5EF4-FFF2-40B4-BE49-F238E27FC236}">
                <a16:creationId xmlns:a16="http://schemas.microsoft.com/office/drawing/2014/main" xmlns="" id="{E15805CC-9115-4380-A5FA-05AA7316D3B1}"/>
              </a:ext>
            </a:extLst>
          </p:cNvPr>
          <p:cNvGrpSpPr/>
          <p:nvPr/>
        </p:nvGrpSpPr>
        <p:grpSpPr>
          <a:xfrm>
            <a:off x="9527622" y="2221706"/>
            <a:ext cx="375581" cy="379454"/>
            <a:chOff x="9527622" y="2221706"/>
            <a:chExt cx="375581" cy="379454"/>
          </a:xfrm>
          <a:solidFill>
            <a:schemeClr val="accent2"/>
          </a:solidFill>
        </p:grpSpPr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xmlns="" id="{E8F254D2-D5BD-471C-84D3-E0BD2A09596C}"/>
                </a:ext>
              </a:extLst>
            </p:cNvPr>
            <p:cNvSpPr/>
            <p:nvPr/>
          </p:nvSpPr>
          <p:spPr>
            <a:xfrm>
              <a:off x="9714256" y="2456336"/>
              <a:ext cx="137824" cy="113225"/>
            </a:xfrm>
            <a:custGeom>
              <a:avLst/>
              <a:gdLst>
                <a:gd name="connsiteX0" fmla="*/ 81408 w 137824"/>
                <a:gd name="connsiteY0" fmla="*/ 113226 h 113225"/>
                <a:gd name="connsiteX1" fmla="*/ 0 w 137824"/>
                <a:gd name="connsiteY1" fmla="*/ 0 h 113225"/>
                <a:gd name="connsiteX2" fmla="*/ 137825 w 137824"/>
                <a:gd name="connsiteY2" fmla="*/ 45262 h 113225"/>
                <a:gd name="connsiteX3" fmla="*/ 134739 w 137824"/>
                <a:gd name="connsiteY3" fmla="*/ 51407 h 113225"/>
                <a:gd name="connsiteX4" fmla="*/ 86264 w 137824"/>
                <a:gd name="connsiteY4" fmla="*/ 109481 h 113225"/>
                <a:gd name="connsiteX5" fmla="*/ 81408 w 137824"/>
                <a:gd name="connsiteY5" fmla="*/ 113226 h 113225"/>
                <a:gd name="connsiteX6" fmla="*/ 30857 w 137824"/>
                <a:gd name="connsiteY6" fmla="*/ 22610 h 113225"/>
                <a:gd name="connsiteX7" fmla="*/ 83815 w 137824"/>
                <a:gd name="connsiteY7" fmla="*/ 96266 h 113225"/>
                <a:gd name="connsiteX8" fmla="*/ 120909 w 137824"/>
                <a:gd name="connsiteY8" fmla="*/ 52184 h 113225"/>
                <a:gd name="connsiteX9" fmla="*/ 30857 w 137824"/>
                <a:gd name="connsiteY9" fmla="*/ 22610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824" h="113225">
                  <a:moveTo>
                    <a:pt x="81408" y="113226"/>
                  </a:moveTo>
                  <a:lnTo>
                    <a:pt x="0" y="0"/>
                  </a:lnTo>
                  <a:lnTo>
                    <a:pt x="137825" y="45262"/>
                  </a:lnTo>
                  <a:lnTo>
                    <a:pt x="134739" y="51407"/>
                  </a:lnTo>
                  <a:cubicBezTo>
                    <a:pt x="123489" y="73813"/>
                    <a:pt x="107181" y="93349"/>
                    <a:pt x="86264" y="109481"/>
                  </a:cubicBezTo>
                  <a:lnTo>
                    <a:pt x="81408" y="113226"/>
                  </a:lnTo>
                  <a:close/>
                  <a:moveTo>
                    <a:pt x="30857" y="22610"/>
                  </a:moveTo>
                  <a:lnTo>
                    <a:pt x="83815" y="96266"/>
                  </a:lnTo>
                  <a:cubicBezTo>
                    <a:pt x="99165" y="83548"/>
                    <a:pt x="111607" y="68761"/>
                    <a:pt x="120909" y="52184"/>
                  </a:cubicBezTo>
                  <a:lnTo>
                    <a:pt x="30857" y="22610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xmlns="" id="{152E812E-E707-4EC2-8A4A-E05675E4AF78}"/>
                </a:ext>
              </a:extLst>
            </p:cNvPr>
            <p:cNvSpPr/>
            <p:nvPr/>
          </p:nvSpPr>
          <p:spPr>
            <a:xfrm>
              <a:off x="9695533" y="2221706"/>
              <a:ext cx="207670" cy="273968"/>
            </a:xfrm>
            <a:custGeom>
              <a:avLst/>
              <a:gdLst>
                <a:gd name="connsiteX0" fmla="*/ 197076 w 207670"/>
                <a:gd name="connsiteY0" fmla="*/ 273969 h 273968"/>
                <a:gd name="connsiteX1" fmla="*/ 0 w 207670"/>
                <a:gd name="connsiteY1" fmla="*/ 209236 h 273968"/>
                <a:gd name="connsiteX2" fmla="*/ 0 w 207670"/>
                <a:gd name="connsiteY2" fmla="*/ 0 h 273968"/>
                <a:gd name="connsiteX3" fmla="*/ 6033 w 207670"/>
                <a:gd name="connsiteY3" fmla="*/ 107 h 273968"/>
                <a:gd name="connsiteX4" fmla="*/ 65319 w 207670"/>
                <a:gd name="connsiteY4" fmla="*/ 10239 h 273968"/>
                <a:gd name="connsiteX5" fmla="*/ 185156 w 207670"/>
                <a:gd name="connsiteY5" fmla="*/ 113658 h 273968"/>
                <a:gd name="connsiteX6" fmla="*/ 198822 w 207670"/>
                <a:gd name="connsiteY6" fmla="*/ 268138 h 273968"/>
                <a:gd name="connsiteX7" fmla="*/ 197076 w 207670"/>
                <a:gd name="connsiteY7" fmla="*/ 273969 h 273968"/>
                <a:gd name="connsiteX8" fmla="*/ 11855 w 207670"/>
                <a:gd name="connsiteY8" fmla="*/ 200654 h 273968"/>
                <a:gd name="connsiteX9" fmla="*/ 189119 w 207670"/>
                <a:gd name="connsiteY9" fmla="*/ 258880 h 273968"/>
                <a:gd name="connsiteX10" fmla="*/ 174567 w 207670"/>
                <a:gd name="connsiteY10" fmla="*/ 118997 h 273968"/>
                <a:gd name="connsiteX11" fmla="*/ 61620 w 207670"/>
                <a:gd name="connsiteY11" fmla="*/ 21501 h 273968"/>
                <a:gd name="connsiteX12" fmla="*/ 11855 w 207670"/>
                <a:gd name="connsiteY12" fmla="*/ 12145 h 273968"/>
                <a:gd name="connsiteX13" fmla="*/ 11855 w 207670"/>
                <a:gd name="connsiteY13" fmla="*/ 200654 h 27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7670" h="273968">
                  <a:moveTo>
                    <a:pt x="197076" y="273969"/>
                  </a:moveTo>
                  <a:lnTo>
                    <a:pt x="0" y="209236"/>
                  </a:lnTo>
                  <a:lnTo>
                    <a:pt x="0" y="0"/>
                  </a:lnTo>
                  <a:lnTo>
                    <a:pt x="6033" y="107"/>
                  </a:lnTo>
                  <a:cubicBezTo>
                    <a:pt x="26784" y="471"/>
                    <a:pt x="45069" y="3593"/>
                    <a:pt x="65319" y="10239"/>
                  </a:cubicBezTo>
                  <a:cubicBezTo>
                    <a:pt x="117622" y="27407"/>
                    <a:pt x="160180" y="64134"/>
                    <a:pt x="185156" y="113658"/>
                  </a:cubicBezTo>
                  <a:cubicBezTo>
                    <a:pt x="209390" y="161727"/>
                    <a:pt x="214246" y="216588"/>
                    <a:pt x="198822" y="268138"/>
                  </a:cubicBezTo>
                  <a:lnTo>
                    <a:pt x="197076" y="273969"/>
                  </a:lnTo>
                  <a:close/>
                  <a:moveTo>
                    <a:pt x="11855" y="200654"/>
                  </a:moveTo>
                  <a:lnTo>
                    <a:pt x="189119" y="258880"/>
                  </a:lnTo>
                  <a:cubicBezTo>
                    <a:pt x="201615" y="211972"/>
                    <a:pt x="196513" y="162531"/>
                    <a:pt x="174567" y="118997"/>
                  </a:cubicBezTo>
                  <a:cubicBezTo>
                    <a:pt x="151023" y="72301"/>
                    <a:pt x="110910" y="37679"/>
                    <a:pt x="61620" y="21501"/>
                  </a:cubicBezTo>
                  <a:cubicBezTo>
                    <a:pt x="44286" y="15813"/>
                    <a:pt x="29073" y="12928"/>
                    <a:pt x="11855" y="12145"/>
                  </a:cubicBezTo>
                  <a:lnTo>
                    <a:pt x="11855" y="200654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xmlns="" id="{172AABFF-D441-46BE-907D-82855D4F98A4}"/>
                </a:ext>
              </a:extLst>
            </p:cNvPr>
            <p:cNvSpPr/>
            <p:nvPr/>
          </p:nvSpPr>
          <p:spPr>
            <a:xfrm>
              <a:off x="9527622" y="2259055"/>
              <a:ext cx="252777" cy="342104"/>
            </a:xfrm>
            <a:custGeom>
              <a:avLst/>
              <a:gdLst>
                <a:gd name="connsiteX0" fmla="*/ 169544 w 252777"/>
                <a:gd name="connsiteY0" fmla="*/ 342104 h 342104"/>
                <a:gd name="connsiteX1" fmla="*/ 169532 w 252777"/>
                <a:gd name="connsiteY1" fmla="*/ 342104 h 342104"/>
                <a:gd name="connsiteX2" fmla="*/ 49595 w 252777"/>
                <a:gd name="connsiteY2" fmla="*/ 291931 h 342104"/>
                <a:gd name="connsiteX3" fmla="*/ 49598 w 252777"/>
                <a:gd name="connsiteY3" fmla="*/ 49522 h 342104"/>
                <a:gd name="connsiteX4" fmla="*/ 143122 w 252777"/>
                <a:gd name="connsiteY4" fmla="*/ 1002 h 342104"/>
                <a:gd name="connsiteX5" fmla="*/ 149916 w 252777"/>
                <a:gd name="connsiteY5" fmla="*/ 0 h 342104"/>
                <a:gd name="connsiteX6" fmla="*/ 149916 w 252777"/>
                <a:gd name="connsiteY6" fmla="*/ 177418 h 342104"/>
                <a:gd name="connsiteX7" fmla="*/ 158012 w 252777"/>
                <a:gd name="connsiteY7" fmla="*/ 188476 h 342104"/>
                <a:gd name="connsiteX8" fmla="*/ 252778 w 252777"/>
                <a:gd name="connsiteY8" fmla="*/ 320298 h 342104"/>
                <a:gd name="connsiteX9" fmla="*/ 246662 w 252777"/>
                <a:gd name="connsiteY9" fmla="*/ 323446 h 342104"/>
                <a:gd name="connsiteX10" fmla="*/ 169544 w 252777"/>
                <a:gd name="connsiteY10" fmla="*/ 342104 h 342104"/>
                <a:gd name="connsiteX11" fmla="*/ 138061 w 252777"/>
                <a:gd name="connsiteY11" fmla="*/ 13889 h 342104"/>
                <a:gd name="connsiteX12" fmla="*/ 58026 w 252777"/>
                <a:gd name="connsiteY12" fmla="*/ 57858 h 342104"/>
                <a:gd name="connsiteX13" fmla="*/ 58023 w 252777"/>
                <a:gd name="connsiteY13" fmla="*/ 283591 h 342104"/>
                <a:gd name="connsiteX14" fmla="*/ 169532 w 252777"/>
                <a:gd name="connsiteY14" fmla="*/ 330247 h 342104"/>
                <a:gd name="connsiteX15" fmla="*/ 169544 w 252777"/>
                <a:gd name="connsiteY15" fmla="*/ 330247 h 342104"/>
                <a:gd name="connsiteX16" fmla="*/ 235035 w 252777"/>
                <a:gd name="connsiteY16" fmla="*/ 315919 h 342104"/>
                <a:gd name="connsiteX17" fmla="*/ 148416 w 252777"/>
                <a:gd name="connsiteY17" fmla="*/ 195434 h 342104"/>
                <a:gd name="connsiteX18" fmla="*/ 138061 w 252777"/>
                <a:gd name="connsiteY18" fmla="*/ 181287 h 342104"/>
                <a:gd name="connsiteX19" fmla="*/ 138061 w 252777"/>
                <a:gd name="connsiteY19" fmla="*/ 13889 h 342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2777" h="342104">
                  <a:moveTo>
                    <a:pt x="169544" y="342104"/>
                  </a:moveTo>
                  <a:lnTo>
                    <a:pt x="169532" y="342104"/>
                  </a:lnTo>
                  <a:cubicBezTo>
                    <a:pt x="124214" y="342104"/>
                    <a:pt x="81620" y="324285"/>
                    <a:pt x="49595" y="291931"/>
                  </a:cubicBezTo>
                  <a:cubicBezTo>
                    <a:pt x="-16534" y="225096"/>
                    <a:pt x="-16531" y="116353"/>
                    <a:pt x="49598" y="49522"/>
                  </a:cubicBezTo>
                  <a:cubicBezTo>
                    <a:pt x="76293" y="22545"/>
                    <a:pt x="107758" y="6222"/>
                    <a:pt x="143122" y="1002"/>
                  </a:cubicBezTo>
                  <a:lnTo>
                    <a:pt x="149916" y="0"/>
                  </a:lnTo>
                  <a:lnTo>
                    <a:pt x="149916" y="177418"/>
                  </a:lnTo>
                  <a:lnTo>
                    <a:pt x="158012" y="188476"/>
                  </a:lnTo>
                  <a:lnTo>
                    <a:pt x="252778" y="320298"/>
                  </a:lnTo>
                  <a:lnTo>
                    <a:pt x="246662" y="323446"/>
                  </a:lnTo>
                  <a:cubicBezTo>
                    <a:pt x="222946" y="335651"/>
                    <a:pt x="196278" y="342104"/>
                    <a:pt x="169544" y="342104"/>
                  </a:cubicBezTo>
                  <a:close/>
                  <a:moveTo>
                    <a:pt x="138061" y="13889"/>
                  </a:moveTo>
                  <a:cubicBezTo>
                    <a:pt x="108043" y="19726"/>
                    <a:pt x="81143" y="34498"/>
                    <a:pt x="58026" y="57858"/>
                  </a:cubicBezTo>
                  <a:cubicBezTo>
                    <a:pt x="-3555" y="120091"/>
                    <a:pt x="-3558" y="221352"/>
                    <a:pt x="58023" y="283591"/>
                  </a:cubicBezTo>
                  <a:cubicBezTo>
                    <a:pt x="87804" y="313678"/>
                    <a:pt x="127404" y="330247"/>
                    <a:pt x="169532" y="330247"/>
                  </a:cubicBezTo>
                  <a:lnTo>
                    <a:pt x="169544" y="330247"/>
                  </a:lnTo>
                  <a:cubicBezTo>
                    <a:pt x="192095" y="330247"/>
                    <a:pt x="214589" y="325311"/>
                    <a:pt x="235035" y="315919"/>
                  </a:cubicBezTo>
                  <a:lnTo>
                    <a:pt x="148416" y="195434"/>
                  </a:lnTo>
                  <a:lnTo>
                    <a:pt x="138061" y="181287"/>
                  </a:lnTo>
                  <a:lnTo>
                    <a:pt x="138061" y="13889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</p:grpSp>
      <p:sp>
        <p:nvSpPr>
          <p:cNvPr id="90" name="눈물 방울 89">
            <a:extLst>
              <a:ext uri="{FF2B5EF4-FFF2-40B4-BE49-F238E27FC236}">
                <a16:creationId xmlns:a16="http://schemas.microsoft.com/office/drawing/2014/main" xmlns="" id="{B45863E8-AC6B-4C70-9880-330CB0F60D04}"/>
              </a:ext>
            </a:extLst>
          </p:cNvPr>
          <p:cNvSpPr/>
          <p:nvPr/>
        </p:nvSpPr>
        <p:spPr>
          <a:xfrm rot="8100000">
            <a:off x="1948493" y="4189591"/>
            <a:ext cx="850256" cy="850256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xmlns="" id="{18014203-3107-4369-89D5-F7777AD70532}"/>
              </a:ext>
            </a:extLst>
          </p:cNvPr>
          <p:cNvSpPr/>
          <p:nvPr/>
        </p:nvSpPr>
        <p:spPr>
          <a:xfrm>
            <a:off x="2039031" y="4280129"/>
            <a:ext cx="669180" cy="6691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grpSp>
        <p:nvGrpSpPr>
          <p:cNvPr id="60" name="그래픽 92">
            <a:extLst>
              <a:ext uri="{FF2B5EF4-FFF2-40B4-BE49-F238E27FC236}">
                <a16:creationId xmlns:a16="http://schemas.microsoft.com/office/drawing/2014/main" xmlns="" id="{C39273C2-039A-4D2E-82F3-0E1BAEA83E4B}"/>
              </a:ext>
            </a:extLst>
          </p:cNvPr>
          <p:cNvGrpSpPr/>
          <p:nvPr/>
        </p:nvGrpSpPr>
        <p:grpSpPr>
          <a:xfrm>
            <a:off x="2183894" y="4449843"/>
            <a:ext cx="379454" cy="329751"/>
            <a:chOff x="2183894" y="4449843"/>
            <a:chExt cx="379454" cy="329751"/>
          </a:xfrm>
          <a:solidFill>
            <a:schemeClr val="accent2"/>
          </a:solidFill>
        </p:grpSpPr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xmlns="" id="{CA7EC6BD-B9F4-4391-AE94-EB6128BC3B47}"/>
                </a:ext>
              </a:extLst>
            </p:cNvPr>
            <p:cNvSpPr/>
            <p:nvPr/>
          </p:nvSpPr>
          <p:spPr>
            <a:xfrm>
              <a:off x="2183894" y="4449843"/>
              <a:ext cx="133467" cy="329751"/>
            </a:xfrm>
            <a:custGeom>
              <a:avLst/>
              <a:gdLst>
                <a:gd name="connsiteX0" fmla="*/ 31634 w 133467"/>
                <a:gd name="connsiteY0" fmla="*/ 329751 h 329751"/>
                <a:gd name="connsiteX1" fmla="*/ 0 w 133467"/>
                <a:gd name="connsiteY1" fmla="*/ 297788 h 329751"/>
                <a:gd name="connsiteX2" fmla="*/ 0 w 133467"/>
                <a:gd name="connsiteY2" fmla="*/ 0 h 329751"/>
                <a:gd name="connsiteX3" fmla="*/ 101830 w 133467"/>
                <a:gd name="connsiteY3" fmla="*/ 0 h 329751"/>
                <a:gd name="connsiteX4" fmla="*/ 133467 w 133467"/>
                <a:gd name="connsiteY4" fmla="*/ 31960 h 329751"/>
                <a:gd name="connsiteX5" fmla="*/ 121609 w 133467"/>
                <a:gd name="connsiteY5" fmla="*/ 31960 h 329751"/>
                <a:gd name="connsiteX6" fmla="*/ 101830 w 133467"/>
                <a:gd name="connsiteY6" fmla="*/ 11858 h 329751"/>
                <a:gd name="connsiteX7" fmla="*/ 11858 w 133467"/>
                <a:gd name="connsiteY7" fmla="*/ 11858 h 329751"/>
                <a:gd name="connsiteX8" fmla="*/ 11858 w 133467"/>
                <a:gd name="connsiteY8" fmla="*/ 297788 h 329751"/>
                <a:gd name="connsiteX9" fmla="*/ 31637 w 133467"/>
                <a:gd name="connsiteY9" fmla="*/ 317894 h 329751"/>
                <a:gd name="connsiteX10" fmla="*/ 51410 w 133467"/>
                <a:gd name="connsiteY10" fmla="*/ 297788 h 329751"/>
                <a:gd name="connsiteX11" fmla="*/ 51410 w 133467"/>
                <a:gd name="connsiteY11" fmla="*/ 131952 h 329751"/>
                <a:gd name="connsiteX12" fmla="*/ 63268 w 133467"/>
                <a:gd name="connsiteY12" fmla="*/ 131952 h 329751"/>
                <a:gd name="connsiteX13" fmla="*/ 63268 w 133467"/>
                <a:gd name="connsiteY13" fmla="*/ 297788 h 329751"/>
                <a:gd name="connsiteX14" fmla="*/ 31634 w 133467"/>
                <a:gd name="connsiteY14" fmla="*/ 329751 h 329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3467" h="329751">
                  <a:moveTo>
                    <a:pt x="31634" y="329751"/>
                  </a:moveTo>
                  <a:cubicBezTo>
                    <a:pt x="14191" y="329751"/>
                    <a:pt x="0" y="315412"/>
                    <a:pt x="0" y="297788"/>
                  </a:cubicBezTo>
                  <a:lnTo>
                    <a:pt x="0" y="0"/>
                  </a:lnTo>
                  <a:lnTo>
                    <a:pt x="101830" y="0"/>
                  </a:lnTo>
                  <a:cubicBezTo>
                    <a:pt x="119273" y="0"/>
                    <a:pt x="133467" y="14336"/>
                    <a:pt x="133467" y="31960"/>
                  </a:cubicBezTo>
                  <a:lnTo>
                    <a:pt x="121609" y="31960"/>
                  </a:lnTo>
                  <a:cubicBezTo>
                    <a:pt x="121609" y="20876"/>
                    <a:pt x="112736" y="11858"/>
                    <a:pt x="101830" y="11858"/>
                  </a:cubicBezTo>
                  <a:lnTo>
                    <a:pt x="11858" y="11858"/>
                  </a:lnTo>
                  <a:lnTo>
                    <a:pt x="11858" y="297788"/>
                  </a:lnTo>
                  <a:cubicBezTo>
                    <a:pt x="11858" y="308873"/>
                    <a:pt x="20731" y="317894"/>
                    <a:pt x="31637" y="317894"/>
                  </a:cubicBezTo>
                  <a:cubicBezTo>
                    <a:pt x="42540" y="317894"/>
                    <a:pt x="51410" y="308873"/>
                    <a:pt x="51410" y="297788"/>
                  </a:cubicBezTo>
                  <a:lnTo>
                    <a:pt x="51410" y="131952"/>
                  </a:lnTo>
                  <a:lnTo>
                    <a:pt x="63268" y="131952"/>
                  </a:lnTo>
                  <a:lnTo>
                    <a:pt x="63268" y="297788"/>
                  </a:lnTo>
                  <a:cubicBezTo>
                    <a:pt x="63265" y="315412"/>
                    <a:pt x="49077" y="329751"/>
                    <a:pt x="31634" y="329751"/>
                  </a:cubicBez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xmlns="" id="{EBA90012-2018-4160-B326-418D040C96B8}"/>
                </a:ext>
              </a:extLst>
            </p:cNvPr>
            <p:cNvSpPr/>
            <p:nvPr/>
          </p:nvSpPr>
          <p:spPr>
            <a:xfrm>
              <a:off x="2183894" y="4747631"/>
              <a:ext cx="63268" cy="31963"/>
            </a:xfrm>
            <a:custGeom>
              <a:avLst/>
              <a:gdLst>
                <a:gd name="connsiteX0" fmla="*/ 31634 w 63268"/>
                <a:gd name="connsiteY0" fmla="*/ 31963 h 31963"/>
                <a:gd name="connsiteX1" fmla="*/ 0 w 63268"/>
                <a:gd name="connsiteY1" fmla="*/ 0 h 31963"/>
                <a:gd name="connsiteX2" fmla="*/ 11858 w 63268"/>
                <a:gd name="connsiteY2" fmla="*/ 0 h 31963"/>
                <a:gd name="connsiteX3" fmla="*/ 31637 w 63268"/>
                <a:gd name="connsiteY3" fmla="*/ 20105 h 31963"/>
                <a:gd name="connsiteX4" fmla="*/ 51410 w 63268"/>
                <a:gd name="connsiteY4" fmla="*/ 0 h 31963"/>
                <a:gd name="connsiteX5" fmla="*/ 63268 w 63268"/>
                <a:gd name="connsiteY5" fmla="*/ 0 h 31963"/>
                <a:gd name="connsiteX6" fmla="*/ 31634 w 63268"/>
                <a:gd name="connsiteY6" fmla="*/ 31963 h 3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268" h="31963">
                  <a:moveTo>
                    <a:pt x="31634" y="31963"/>
                  </a:moveTo>
                  <a:cubicBezTo>
                    <a:pt x="14191" y="31963"/>
                    <a:pt x="0" y="17624"/>
                    <a:pt x="0" y="0"/>
                  </a:cubicBezTo>
                  <a:lnTo>
                    <a:pt x="11858" y="0"/>
                  </a:lnTo>
                  <a:cubicBezTo>
                    <a:pt x="11858" y="11084"/>
                    <a:pt x="20731" y="20105"/>
                    <a:pt x="31637" y="20105"/>
                  </a:cubicBezTo>
                  <a:cubicBezTo>
                    <a:pt x="42540" y="20105"/>
                    <a:pt x="51410" y="11084"/>
                    <a:pt x="51410" y="0"/>
                  </a:cubicBezTo>
                  <a:lnTo>
                    <a:pt x="63268" y="0"/>
                  </a:lnTo>
                  <a:cubicBezTo>
                    <a:pt x="63265" y="17624"/>
                    <a:pt x="49077" y="31963"/>
                    <a:pt x="31634" y="31963"/>
                  </a:cubicBez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xmlns="" id="{83342433-2B67-4B9A-88D2-219912332413}"/>
                </a:ext>
              </a:extLst>
            </p:cNvPr>
            <p:cNvSpPr/>
            <p:nvPr/>
          </p:nvSpPr>
          <p:spPr>
            <a:xfrm>
              <a:off x="2215530" y="4478746"/>
              <a:ext cx="347817" cy="300847"/>
            </a:xfrm>
            <a:custGeom>
              <a:avLst/>
              <a:gdLst>
                <a:gd name="connsiteX0" fmla="*/ 316180 w 347817"/>
                <a:gd name="connsiteY0" fmla="*/ 300848 h 300847"/>
                <a:gd name="connsiteX1" fmla="*/ 0 w 347817"/>
                <a:gd name="connsiteY1" fmla="*/ 300848 h 300847"/>
                <a:gd name="connsiteX2" fmla="*/ 0 w 347817"/>
                <a:gd name="connsiteY2" fmla="*/ 288990 h 300847"/>
                <a:gd name="connsiteX3" fmla="*/ 19773 w 347817"/>
                <a:gd name="connsiteY3" fmla="*/ 268885 h 300847"/>
                <a:gd name="connsiteX4" fmla="*/ 19773 w 347817"/>
                <a:gd name="connsiteY4" fmla="*/ 0 h 300847"/>
                <a:gd name="connsiteX5" fmla="*/ 120622 w 347817"/>
                <a:gd name="connsiteY5" fmla="*/ 0 h 300847"/>
                <a:gd name="connsiteX6" fmla="*/ 150338 w 347817"/>
                <a:gd name="connsiteY6" fmla="*/ 21027 h 300847"/>
                <a:gd name="connsiteX7" fmla="*/ 347817 w 347817"/>
                <a:gd name="connsiteY7" fmla="*/ 21027 h 300847"/>
                <a:gd name="connsiteX8" fmla="*/ 347817 w 347817"/>
                <a:gd name="connsiteY8" fmla="*/ 268885 h 300847"/>
                <a:gd name="connsiteX9" fmla="*/ 316180 w 347817"/>
                <a:gd name="connsiteY9" fmla="*/ 300848 h 300847"/>
                <a:gd name="connsiteX10" fmla="*/ 24573 w 347817"/>
                <a:gd name="connsiteY10" fmla="*/ 288990 h 300847"/>
                <a:gd name="connsiteX11" fmla="*/ 316180 w 347817"/>
                <a:gd name="connsiteY11" fmla="*/ 288990 h 300847"/>
                <a:gd name="connsiteX12" fmla="*/ 335959 w 347817"/>
                <a:gd name="connsiteY12" fmla="*/ 268885 h 300847"/>
                <a:gd name="connsiteX13" fmla="*/ 335959 w 347817"/>
                <a:gd name="connsiteY13" fmla="*/ 32885 h 300847"/>
                <a:gd name="connsiteX14" fmla="*/ 140940 w 347817"/>
                <a:gd name="connsiteY14" fmla="*/ 32885 h 300847"/>
                <a:gd name="connsiteX15" fmla="*/ 140016 w 347817"/>
                <a:gd name="connsiteY15" fmla="*/ 28077 h 300847"/>
                <a:gd name="connsiteX16" fmla="*/ 120622 w 347817"/>
                <a:gd name="connsiteY16" fmla="*/ 11858 h 300847"/>
                <a:gd name="connsiteX17" fmla="*/ 31631 w 347817"/>
                <a:gd name="connsiteY17" fmla="*/ 11858 h 300847"/>
                <a:gd name="connsiteX18" fmla="*/ 31631 w 347817"/>
                <a:gd name="connsiteY18" fmla="*/ 268885 h 300847"/>
                <a:gd name="connsiteX19" fmla="*/ 24573 w 347817"/>
                <a:gd name="connsiteY19" fmla="*/ 288990 h 300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7817" h="300847">
                  <a:moveTo>
                    <a:pt x="316180" y="300848"/>
                  </a:moveTo>
                  <a:lnTo>
                    <a:pt x="0" y="300848"/>
                  </a:lnTo>
                  <a:lnTo>
                    <a:pt x="0" y="288990"/>
                  </a:lnTo>
                  <a:cubicBezTo>
                    <a:pt x="10903" y="288990"/>
                    <a:pt x="19773" y="279969"/>
                    <a:pt x="19773" y="268885"/>
                  </a:cubicBezTo>
                  <a:lnTo>
                    <a:pt x="19773" y="0"/>
                  </a:lnTo>
                  <a:lnTo>
                    <a:pt x="120622" y="0"/>
                  </a:lnTo>
                  <a:cubicBezTo>
                    <a:pt x="134054" y="0"/>
                    <a:pt x="145864" y="8594"/>
                    <a:pt x="150338" y="21027"/>
                  </a:cubicBezTo>
                  <a:lnTo>
                    <a:pt x="347817" y="21027"/>
                  </a:lnTo>
                  <a:lnTo>
                    <a:pt x="347817" y="268885"/>
                  </a:lnTo>
                  <a:cubicBezTo>
                    <a:pt x="347817" y="286509"/>
                    <a:pt x="333626" y="300848"/>
                    <a:pt x="316180" y="300848"/>
                  </a:cubicBezTo>
                  <a:close/>
                  <a:moveTo>
                    <a:pt x="24573" y="288990"/>
                  </a:moveTo>
                  <a:lnTo>
                    <a:pt x="316180" y="288990"/>
                  </a:lnTo>
                  <a:cubicBezTo>
                    <a:pt x="327089" y="288990"/>
                    <a:pt x="335959" y="279969"/>
                    <a:pt x="335959" y="268885"/>
                  </a:cubicBezTo>
                  <a:lnTo>
                    <a:pt x="335959" y="32885"/>
                  </a:lnTo>
                  <a:lnTo>
                    <a:pt x="140940" y="32885"/>
                  </a:lnTo>
                  <a:lnTo>
                    <a:pt x="140016" y="28077"/>
                  </a:lnTo>
                  <a:cubicBezTo>
                    <a:pt x="138207" y="18679"/>
                    <a:pt x="130049" y="11858"/>
                    <a:pt x="120622" y="11858"/>
                  </a:cubicBezTo>
                  <a:lnTo>
                    <a:pt x="31631" y="11858"/>
                  </a:lnTo>
                  <a:lnTo>
                    <a:pt x="31631" y="268885"/>
                  </a:lnTo>
                  <a:cubicBezTo>
                    <a:pt x="31631" y="276495"/>
                    <a:pt x="28987" y="283497"/>
                    <a:pt x="24573" y="288990"/>
                  </a:cubicBez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xmlns="" id="{866D3498-0BA8-4782-84B3-033C8A6D42D0}"/>
                </a:ext>
              </a:extLst>
            </p:cNvPr>
            <p:cNvSpPr/>
            <p:nvPr/>
          </p:nvSpPr>
          <p:spPr>
            <a:xfrm>
              <a:off x="2247182" y="4733419"/>
              <a:ext cx="247670" cy="11857"/>
            </a:xfrm>
            <a:custGeom>
              <a:avLst/>
              <a:gdLst>
                <a:gd name="connsiteX0" fmla="*/ 0 w 247670"/>
                <a:gd name="connsiteY0" fmla="*/ 0 h 11857"/>
                <a:gd name="connsiteX1" fmla="*/ 247671 w 247670"/>
                <a:gd name="connsiteY1" fmla="*/ 0 h 11857"/>
                <a:gd name="connsiteX2" fmla="*/ 247671 w 247670"/>
                <a:gd name="connsiteY2" fmla="*/ 11858 h 11857"/>
                <a:gd name="connsiteX3" fmla="*/ 0 w 247670"/>
                <a:gd name="connsiteY3" fmla="*/ 11858 h 1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70" h="11857">
                  <a:moveTo>
                    <a:pt x="0" y="0"/>
                  </a:moveTo>
                  <a:lnTo>
                    <a:pt x="247671" y="0"/>
                  </a:lnTo>
                  <a:lnTo>
                    <a:pt x="247671" y="11858"/>
                  </a:lnTo>
                  <a:lnTo>
                    <a:pt x="0" y="1185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xmlns="" id="{24E4BBFC-A4A7-422D-A635-FD6A35083291}"/>
                </a:ext>
              </a:extLst>
            </p:cNvPr>
            <p:cNvSpPr/>
            <p:nvPr/>
          </p:nvSpPr>
          <p:spPr>
            <a:xfrm>
              <a:off x="2286290" y="4567097"/>
              <a:ext cx="111761" cy="11857"/>
            </a:xfrm>
            <a:custGeom>
              <a:avLst/>
              <a:gdLst>
                <a:gd name="connsiteX0" fmla="*/ 0 w 111761"/>
                <a:gd name="connsiteY0" fmla="*/ 0 h 11857"/>
                <a:gd name="connsiteX1" fmla="*/ 111761 w 111761"/>
                <a:gd name="connsiteY1" fmla="*/ 0 h 11857"/>
                <a:gd name="connsiteX2" fmla="*/ 111761 w 111761"/>
                <a:gd name="connsiteY2" fmla="*/ 11858 h 11857"/>
                <a:gd name="connsiteX3" fmla="*/ 0 w 111761"/>
                <a:gd name="connsiteY3" fmla="*/ 11858 h 1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761" h="11857">
                  <a:moveTo>
                    <a:pt x="0" y="0"/>
                  </a:moveTo>
                  <a:lnTo>
                    <a:pt x="111761" y="0"/>
                  </a:lnTo>
                  <a:lnTo>
                    <a:pt x="111761" y="11858"/>
                  </a:lnTo>
                  <a:lnTo>
                    <a:pt x="0" y="1185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xmlns="" id="{4C5920D1-BBFB-4029-AD9E-8A26A9D65552}"/>
                </a:ext>
              </a:extLst>
            </p:cNvPr>
            <p:cNvSpPr/>
            <p:nvPr/>
          </p:nvSpPr>
          <p:spPr>
            <a:xfrm>
              <a:off x="2286290" y="4602736"/>
              <a:ext cx="57009" cy="11857"/>
            </a:xfrm>
            <a:custGeom>
              <a:avLst/>
              <a:gdLst>
                <a:gd name="connsiteX0" fmla="*/ 0 w 57009"/>
                <a:gd name="connsiteY0" fmla="*/ 0 h 11857"/>
                <a:gd name="connsiteX1" fmla="*/ 57010 w 57009"/>
                <a:gd name="connsiteY1" fmla="*/ 0 h 11857"/>
                <a:gd name="connsiteX2" fmla="*/ 57010 w 57009"/>
                <a:gd name="connsiteY2" fmla="*/ 11858 h 11857"/>
                <a:gd name="connsiteX3" fmla="*/ 0 w 57009"/>
                <a:gd name="connsiteY3" fmla="*/ 11858 h 1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009" h="11857">
                  <a:moveTo>
                    <a:pt x="0" y="0"/>
                  </a:moveTo>
                  <a:lnTo>
                    <a:pt x="57010" y="0"/>
                  </a:lnTo>
                  <a:lnTo>
                    <a:pt x="57010" y="11858"/>
                  </a:lnTo>
                  <a:lnTo>
                    <a:pt x="0" y="11858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xmlns="" id="{0A71501F-E0B3-4D0C-A681-67FB9A5B7AC6}"/>
                </a:ext>
              </a:extLst>
            </p:cNvPr>
            <p:cNvSpPr/>
            <p:nvPr/>
          </p:nvSpPr>
          <p:spPr>
            <a:xfrm>
              <a:off x="2349164" y="4449843"/>
              <a:ext cx="191683" cy="31396"/>
            </a:xfrm>
            <a:custGeom>
              <a:avLst/>
              <a:gdLst>
                <a:gd name="connsiteX0" fmla="*/ 191684 w 191683"/>
                <a:gd name="connsiteY0" fmla="*/ 31397 h 31396"/>
                <a:gd name="connsiteX1" fmla="*/ 179826 w 191683"/>
                <a:gd name="connsiteY1" fmla="*/ 31397 h 31396"/>
                <a:gd name="connsiteX2" fmla="*/ 179826 w 191683"/>
                <a:gd name="connsiteY2" fmla="*/ 11858 h 31396"/>
                <a:gd name="connsiteX3" fmla="*/ 0 w 191683"/>
                <a:gd name="connsiteY3" fmla="*/ 11858 h 31396"/>
                <a:gd name="connsiteX4" fmla="*/ 0 w 191683"/>
                <a:gd name="connsiteY4" fmla="*/ 0 h 31396"/>
                <a:gd name="connsiteX5" fmla="*/ 191684 w 191683"/>
                <a:gd name="connsiteY5" fmla="*/ 0 h 3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683" h="31396">
                  <a:moveTo>
                    <a:pt x="191684" y="31397"/>
                  </a:moveTo>
                  <a:lnTo>
                    <a:pt x="179826" y="31397"/>
                  </a:lnTo>
                  <a:lnTo>
                    <a:pt x="179826" y="11858"/>
                  </a:lnTo>
                  <a:lnTo>
                    <a:pt x="0" y="11858"/>
                  </a:lnTo>
                  <a:lnTo>
                    <a:pt x="0" y="0"/>
                  </a:lnTo>
                  <a:lnTo>
                    <a:pt x="191684" y="0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</p:grpSp>
      <p:sp>
        <p:nvSpPr>
          <p:cNvPr id="101" name="눈물 방울 100">
            <a:extLst>
              <a:ext uri="{FF2B5EF4-FFF2-40B4-BE49-F238E27FC236}">
                <a16:creationId xmlns:a16="http://schemas.microsoft.com/office/drawing/2014/main" xmlns="" id="{6FB59208-29A4-44F8-ABB8-3120E5459763}"/>
              </a:ext>
            </a:extLst>
          </p:cNvPr>
          <p:cNvSpPr/>
          <p:nvPr/>
        </p:nvSpPr>
        <p:spPr>
          <a:xfrm rot="8100000">
            <a:off x="4052328" y="4189591"/>
            <a:ext cx="850256" cy="850256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xmlns="" id="{70177739-0788-4963-99B2-A8AA9D7ABEE4}"/>
              </a:ext>
            </a:extLst>
          </p:cNvPr>
          <p:cNvSpPr/>
          <p:nvPr/>
        </p:nvSpPr>
        <p:spPr>
          <a:xfrm>
            <a:off x="4142866" y="4280129"/>
            <a:ext cx="669180" cy="6691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grpSp>
        <p:nvGrpSpPr>
          <p:cNvPr id="70" name="그래픽 103">
            <a:extLst>
              <a:ext uri="{FF2B5EF4-FFF2-40B4-BE49-F238E27FC236}">
                <a16:creationId xmlns:a16="http://schemas.microsoft.com/office/drawing/2014/main" xmlns="" id="{FB9E941F-C473-42D8-AEBE-1E7F06501C89}"/>
              </a:ext>
            </a:extLst>
          </p:cNvPr>
          <p:cNvGrpSpPr/>
          <p:nvPr/>
        </p:nvGrpSpPr>
        <p:grpSpPr>
          <a:xfrm>
            <a:off x="4291546" y="4424992"/>
            <a:ext cx="377049" cy="379454"/>
            <a:chOff x="4291546" y="4424992"/>
            <a:chExt cx="377049" cy="379454"/>
          </a:xfrm>
          <a:solidFill>
            <a:schemeClr val="accent2"/>
          </a:solidFill>
        </p:grpSpPr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xmlns="" id="{94426018-379B-4FEA-8484-493EC4C9412B}"/>
                </a:ext>
              </a:extLst>
            </p:cNvPr>
            <p:cNvSpPr/>
            <p:nvPr/>
          </p:nvSpPr>
          <p:spPr>
            <a:xfrm>
              <a:off x="4293950" y="4424992"/>
              <a:ext cx="273254" cy="276696"/>
            </a:xfrm>
            <a:custGeom>
              <a:avLst/>
              <a:gdLst>
                <a:gd name="connsiteX0" fmla="*/ 136550 w 273254"/>
                <a:gd name="connsiteY0" fmla="*/ 276696 h 276696"/>
                <a:gd name="connsiteX1" fmla="*/ 0 w 273254"/>
                <a:gd name="connsiteY1" fmla="*/ 138382 h 276696"/>
                <a:gd name="connsiteX2" fmla="*/ 39831 w 273254"/>
                <a:gd name="connsiteY2" fmla="*/ 40750 h 276696"/>
                <a:gd name="connsiteX3" fmla="*/ 136515 w 273254"/>
                <a:gd name="connsiteY3" fmla="*/ 0 h 276696"/>
                <a:gd name="connsiteX4" fmla="*/ 233207 w 273254"/>
                <a:gd name="connsiteY4" fmla="*/ 40545 h 276696"/>
                <a:gd name="connsiteX5" fmla="*/ 273254 w 273254"/>
                <a:gd name="connsiteY5" fmla="*/ 138326 h 276696"/>
                <a:gd name="connsiteX6" fmla="*/ 233450 w 273254"/>
                <a:gd name="connsiteY6" fmla="*/ 235902 h 276696"/>
                <a:gd name="connsiteX7" fmla="*/ 136657 w 273254"/>
                <a:gd name="connsiteY7" fmla="*/ 276696 h 276696"/>
                <a:gd name="connsiteX8" fmla="*/ 136651 w 273254"/>
                <a:gd name="connsiteY8" fmla="*/ 276696 h 276696"/>
                <a:gd name="connsiteX9" fmla="*/ 136550 w 273254"/>
                <a:gd name="connsiteY9" fmla="*/ 270767 h 276696"/>
                <a:gd name="connsiteX10" fmla="*/ 136636 w 273254"/>
                <a:gd name="connsiteY10" fmla="*/ 264838 h 276696"/>
                <a:gd name="connsiteX11" fmla="*/ 224995 w 273254"/>
                <a:gd name="connsiteY11" fmla="*/ 227592 h 276696"/>
                <a:gd name="connsiteX12" fmla="*/ 261396 w 273254"/>
                <a:gd name="connsiteY12" fmla="*/ 138332 h 276696"/>
                <a:gd name="connsiteX13" fmla="*/ 224773 w 273254"/>
                <a:gd name="connsiteY13" fmla="*/ 48881 h 276696"/>
                <a:gd name="connsiteX14" fmla="*/ 136669 w 273254"/>
                <a:gd name="connsiteY14" fmla="*/ 11858 h 276696"/>
                <a:gd name="connsiteX15" fmla="*/ 48288 w 273254"/>
                <a:gd name="connsiteY15" fmla="*/ 49059 h 276696"/>
                <a:gd name="connsiteX16" fmla="*/ 11858 w 273254"/>
                <a:gd name="connsiteY16" fmla="*/ 138379 h 276696"/>
                <a:gd name="connsiteX17" fmla="*/ 136550 w 273254"/>
                <a:gd name="connsiteY17" fmla="*/ 264838 h 276696"/>
                <a:gd name="connsiteX18" fmla="*/ 136550 w 273254"/>
                <a:gd name="connsiteY18" fmla="*/ 276696 h 27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3254" h="276696">
                  <a:moveTo>
                    <a:pt x="136550" y="276696"/>
                  </a:moveTo>
                  <a:cubicBezTo>
                    <a:pt x="61288" y="276696"/>
                    <a:pt x="33" y="214646"/>
                    <a:pt x="0" y="138382"/>
                  </a:cubicBezTo>
                  <a:cubicBezTo>
                    <a:pt x="-9" y="101599"/>
                    <a:pt x="14138" y="66926"/>
                    <a:pt x="39831" y="40750"/>
                  </a:cubicBezTo>
                  <a:cubicBezTo>
                    <a:pt x="65654" y="14470"/>
                    <a:pt x="99989" y="0"/>
                    <a:pt x="136515" y="0"/>
                  </a:cubicBezTo>
                  <a:cubicBezTo>
                    <a:pt x="173076" y="0"/>
                    <a:pt x="207360" y="14399"/>
                    <a:pt x="233207" y="40545"/>
                  </a:cubicBezTo>
                  <a:cubicBezTo>
                    <a:pt x="259025" y="66683"/>
                    <a:pt x="273248" y="101409"/>
                    <a:pt x="273254" y="138326"/>
                  </a:cubicBezTo>
                  <a:cubicBezTo>
                    <a:pt x="273254" y="175106"/>
                    <a:pt x="259117" y="209758"/>
                    <a:pt x="233450" y="235902"/>
                  </a:cubicBezTo>
                  <a:cubicBezTo>
                    <a:pt x="207570" y="262209"/>
                    <a:pt x="173191" y="276696"/>
                    <a:pt x="136657" y="276696"/>
                  </a:cubicBezTo>
                  <a:cubicBezTo>
                    <a:pt x="136654" y="276696"/>
                    <a:pt x="136654" y="276696"/>
                    <a:pt x="136651" y="276696"/>
                  </a:cubicBezTo>
                  <a:lnTo>
                    <a:pt x="136550" y="270767"/>
                  </a:lnTo>
                  <a:lnTo>
                    <a:pt x="136636" y="264838"/>
                  </a:lnTo>
                  <a:cubicBezTo>
                    <a:pt x="169987" y="264838"/>
                    <a:pt x="201363" y="251611"/>
                    <a:pt x="224995" y="227592"/>
                  </a:cubicBezTo>
                  <a:cubicBezTo>
                    <a:pt x="248468" y="203687"/>
                    <a:pt x="261396" y="171985"/>
                    <a:pt x="261396" y="138332"/>
                  </a:cubicBezTo>
                  <a:cubicBezTo>
                    <a:pt x="261390" y="104554"/>
                    <a:pt x="248382" y="72787"/>
                    <a:pt x="224773" y="48881"/>
                  </a:cubicBezTo>
                  <a:cubicBezTo>
                    <a:pt x="201170" y="25008"/>
                    <a:pt x="169883" y="11858"/>
                    <a:pt x="136669" y="11858"/>
                  </a:cubicBezTo>
                  <a:cubicBezTo>
                    <a:pt x="103197" y="11858"/>
                    <a:pt x="71865" y="25071"/>
                    <a:pt x="48288" y="49059"/>
                  </a:cubicBezTo>
                  <a:cubicBezTo>
                    <a:pt x="24789" y="73000"/>
                    <a:pt x="11849" y="104723"/>
                    <a:pt x="11858" y="138379"/>
                  </a:cubicBezTo>
                  <a:cubicBezTo>
                    <a:pt x="11888" y="208107"/>
                    <a:pt x="67821" y="264838"/>
                    <a:pt x="136550" y="264838"/>
                  </a:cubicBezTo>
                  <a:lnTo>
                    <a:pt x="136550" y="276696"/>
                  </a:ln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xmlns="" id="{1AC7A1D1-C0B8-4A08-8F1E-D23441A9CB39}"/>
                </a:ext>
              </a:extLst>
            </p:cNvPr>
            <p:cNvSpPr/>
            <p:nvPr/>
          </p:nvSpPr>
          <p:spPr>
            <a:xfrm>
              <a:off x="4326150" y="4457568"/>
              <a:ext cx="208898" cy="211495"/>
            </a:xfrm>
            <a:custGeom>
              <a:avLst/>
              <a:gdLst>
                <a:gd name="connsiteX0" fmla="*/ 104362 w 208898"/>
                <a:gd name="connsiteY0" fmla="*/ 211495 h 211495"/>
                <a:gd name="connsiteX1" fmla="*/ 30558 w 208898"/>
                <a:gd name="connsiteY1" fmla="*/ 180475 h 211495"/>
                <a:gd name="connsiteX2" fmla="*/ 0 w 208898"/>
                <a:gd name="connsiteY2" fmla="*/ 105782 h 211495"/>
                <a:gd name="connsiteX3" fmla="*/ 30457 w 208898"/>
                <a:gd name="connsiteY3" fmla="*/ 31192 h 211495"/>
                <a:gd name="connsiteX4" fmla="*/ 104403 w 208898"/>
                <a:gd name="connsiteY4" fmla="*/ 0 h 211495"/>
                <a:gd name="connsiteX5" fmla="*/ 178284 w 208898"/>
                <a:gd name="connsiteY5" fmla="*/ 31035 h 211495"/>
                <a:gd name="connsiteX6" fmla="*/ 208898 w 208898"/>
                <a:gd name="connsiteY6" fmla="*/ 105731 h 211495"/>
                <a:gd name="connsiteX7" fmla="*/ 178453 w 208898"/>
                <a:gd name="connsiteY7" fmla="*/ 180291 h 211495"/>
                <a:gd name="connsiteX8" fmla="*/ 104442 w 208898"/>
                <a:gd name="connsiteY8" fmla="*/ 211495 h 211495"/>
                <a:gd name="connsiteX9" fmla="*/ 104362 w 208898"/>
                <a:gd name="connsiteY9" fmla="*/ 211495 h 211495"/>
                <a:gd name="connsiteX10" fmla="*/ 104468 w 208898"/>
                <a:gd name="connsiteY10" fmla="*/ 11858 h 211495"/>
                <a:gd name="connsiteX11" fmla="*/ 38918 w 208898"/>
                <a:gd name="connsiteY11" fmla="*/ 39505 h 211495"/>
                <a:gd name="connsiteX12" fmla="*/ 11861 w 208898"/>
                <a:gd name="connsiteY12" fmla="*/ 105782 h 211495"/>
                <a:gd name="connsiteX13" fmla="*/ 39001 w 208898"/>
                <a:gd name="connsiteY13" fmla="*/ 172145 h 211495"/>
                <a:gd name="connsiteX14" fmla="*/ 104365 w 208898"/>
                <a:gd name="connsiteY14" fmla="*/ 199634 h 211495"/>
                <a:gd name="connsiteX15" fmla="*/ 104365 w 208898"/>
                <a:gd name="connsiteY15" fmla="*/ 205563 h 211495"/>
                <a:gd name="connsiteX16" fmla="*/ 104442 w 208898"/>
                <a:gd name="connsiteY16" fmla="*/ 199634 h 211495"/>
                <a:gd name="connsiteX17" fmla="*/ 170001 w 208898"/>
                <a:gd name="connsiteY17" fmla="*/ 171973 h 211495"/>
                <a:gd name="connsiteX18" fmla="*/ 197043 w 208898"/>
                <a:gd name="connsiteY18" fmla="*/ 105734 h 211495"/>
                <a:gd name="connsiteX19" fmla="*/ 169844 w 208898"/>
                <a:gd name="connsiteY19" fmla="*/ 39359 h 211495"/>
                <a:gd name="connsiteX20" fmla="*/ 104468 w 208898"/>
                <a:gd name="connsiteY20" fmla="*/ 11858 h 21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8898" h="211495">
                  <a:moveTo>
                    <a:pt x="104362" y="211495"/>
                  </a:moveTo>
                  <a:cubicBezTo>
                    <a:pt x="76504" y="211495"/>
                    <a:pt x="50292" y="200479"/>
                    <a:pt x="30558" y="180475"/>
                  </a:cubicBezTo>
                  <a:cubicBezTo>
                    <a:pt x="10844" y="160491"/>
                    <a:pt x="-9" y="133965"/>
                    <a:pt x="0" y="105782"/>
                  </a:cubicBezTo>
                  <a:cubicBezTo>
                    <a:pt x="-3" y="77652"/>
                    <a:pt x="10814" y="51161"/>
                    <a:pt x="30457" y="31192"/>
                  </a:cubicBezTo>
                  <a:cubicBezTo>
                    <a:pt x="50198" y="11093"/>
                    <a:pt x="76460" y="12"/>
                    <a:pt x="104403" y="0"/>
                  </a:cubicBezTo>
                  <a:cubicBezTo>
                    <a:pt x="132343" y="0"/>
                    <a:pt x="158558" y="11022"/>
                    <a:pt x="178284" y="31035"/>
                  </a:cubicBezTo>
                  <a:cubicBezTo>
                    <a:pt x="198004" y="50986"/>
                    <a:pt x="208881" y="77518"/>
                    <a:pt x="208898" y="105731"/>
                  </a:cubicBezTo>
                  <a:cubicBezTo>
                    <a:pt x="208910" y="133852"/>
                    <a:pt x="198096" y="160331"/>
                    <a:pt x="178453" y="180291"/>
                  </a:cubicBezTo>
                  <a:cubicBezTo>
                    <a:pt x="158683" y="200408"/>
                    <a:pt x="132400" y="211492"/>
                    <a:pt x="104442" y="211495"/>
                  </a:cubicBezTo>
                  <a:lnTo>
                    <a:pt x="104362" y="211495"/>
                  </a:lnTo>
                  <a:close/>
                  <a:moveTo>
                    <a:pt x="104468" y="11858"/>
                  </a:moveTo>
                  <a:cubicBezTo>
                    <a:pt x="79673" y="11870"/>
                    <a:pt x="56414" y="21688"/>
                    <a:pt x="38918" y="39505"/>
                  </a:cubicBezTo>
                  <a:cubicBezTo>
                    <a:pt x="21466" y="57244"/>
                    <a:pt x="11858" y="80779"/>
                    <a:pt x="11861" y="105782"/>
                  </a:cubicBezTo>
                  <a:cubicBezTo>
                    <a:pt x="11855" y="130829"/>
                    <a:pt x="21493" y="154393"/>
                    <a:pt x="39001" y="172145"/>
                  </a:cubicBezTo>
                  <a:cubicBezTo>
                    <a:pt x="56488" y="189872"/>
                    <a:pt x="79703" y="199634"/>
                    <a:pt x="104365" y="199634"/>
                  </a:cubicBezTo>
                  <a:lnTo>
                    <a:pt x="104365" y="205563"/>
                  </a:lnTo>
                  <a:lnTo>
                    <a:pt x="104442" y="199634"/>
                  </a:lnTo>
                  <a:cubicBezTo>
                    <a:pt x="129198" y="199631"/>
                    <a:pt x="152478" y="189810"/>
                    <a:pt x="170001" y="171973"/>
                  </a:cubicBezTo>
                  <a:cubicBezTo>
                    <a:pt x="187453" y="154245"/>
                    <a:pt x="197055" y="130722"/>
                    <a:pt x="197043" y="105734"/>
                  </a:cubicBezTo>
                  <a:cubicBezTo>
                    <a:pt x="197026" y="80661"/>
                    <a:pt x="187367" y="57087"/>
                    <a:pt x="169844" y="39359"/>
                  </a:cubicBezTo>
                  <a:cubicBezTo>
                    <a:pt x="152360" y="21626"/>
                    <a:pt x="129142" y="11858"/>
                    <a:pt x="104468" y="11858"/>
                  </a:cubicBez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xmlns="" id="{0EEB3E92-6F66-4CBE-B052-7C2782BAC688}"/>
                </a:ext>
              </a:extLst>
            </p:cNvPr>
            <p:cNvSpPr/>
            <p:nvPr/>
          </p:nvSpPr>
          <p:spPr>
            <a:xfrm>
              <a:off x="4362649" y="4494538"/>
              <a:ext cx="67916" cy="68799"/>
            </a:xfrm>
            <a:custGeom>
              <a:avLst/>
              <a:gdLst>
                <a:gd name="connsiteX0" fmla="*/ 11858 w 67916"/>
                <a:gd name="connsiteY0" fmla="*/ 68800 h 68799"/>
                <a:gd name="connsiteX1" fmla="*/ 0 w 67916"/>
                <a:gd name="connsiteY1" fmla="*/ 68797 h 68799"/>
                <a:gd name="connsiteX2" fmla="*/ 19797 w 67916"/>
                <a:gd name="connsiteY2" fmla="*/ 20295 h 68799"/>
                <a:gd name="connsiteX3" fmla="*/ 67916 w 67916"/>
                <a:gd name="connsiteY3" fmla="*/ 0 h 68799"/>
                <a:gd name="connsiteX4" fmla="*/ 67916 w 67916"/>
                <a:gd name="connsiteY4" fmla="*/ 11858 h 68799"/>
                <a:gd name="connsiteX5" fmla="*/ 28254 w 67916"/>
                <a:gd name="connsiteY5" fmla="*/ 28604 h 68799"/>
                <a:gd name="connsiteX6" fmla="*/ 11858 w 67916"/>
                <a:gd name="connsiteY6" fmla="*/ 68800 h 68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16" h="68799">
                  <a:moveTo>
                    <a:pt x="11858" y="68800"/>
                  </a:moveTo>
                  <a:lnTo>
                    <a:pt x="0" y="68797"/>
                  </a:lnTo>
                  <a:cubicBezTo>
                    <a:pt x="3" y="50515"/>
                    <a:pt x="7035" y="33288"/>
                    <a:pt x="19797" y="20295"/>
                  </a:cubicBezTo>
                  <a:cubicBezTo>
                    <a:pt x="32660" y="7207"/>
                    <a:pt x="49750" y="0"/>
                    <a:pt x="67916" y="0"/>
                  </a:cubicBezTo>
                  <a:lnTo>
                    <a:pt x="67916" y="11858"/>
                  </a:lnTo>
                  <a:cubicBezTo>
                    <a:pt x="52955" y="11858"/>
                    <a:pt x="38870" y="17805"/>
                    <a:pt x="28254" y="28604"/>
                  </a:cubicBezTo>
                  <a:cubicBezTo>
                    <a:pt x="17683" y="39368"/>
                    <a:pt x="11861" y="53642"/>
                    <a:pt x="11858" y="68800"/>
                  </a:cubicBezTo>
                  <a:close/>
                </a:path>
              </a:pathLst>
            </a:custGeom>
            <a:grpFill/>
            <a:ln w="29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Pretendard Light"/>
                <a:cs typeface="+mn-cs"/>
              </a:endParaRPr>
            </a:p>
          </p:txBody>
        </p:sp>
        <p:grpSp>
          <p:nvGrpSpPr>
            <p:cNvPr id="76" name="그래픽 103">
              <a:extLst>
                <a:ext uri="{FF2B5EF4-FFF2-40B4-BE49-F238E27FC236}">
                  <a16:creationId xmlns:a16="http://schemas.microsoft.com/office/drawing/2014/main" xmlns="" id="{858D65C6-C1A8-4E0C-BFC6-089ED955F27C}"/>
                </a:ext>
              </a:extLst>
            </p:cNvPr>
            <p:cNvGrpSpPr/>
            <p:nvPr/>
          </p:nvGrpSpPr>
          <p:grpSpPr>
            <a:xfrm>
              <a:off x="4291546" y="4424992"/>
              <a:ext cx="377049" cy="379454"/>
              <a:chOff x="4291546" y="4424992"/>
              <a:chExt cx="377049" cy="379454"/>
            </a:xfrm>
            <a:grpFill/>
          </p:grpSpPr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xmlns="" id="{4FC43989-84FF-4CB7-BF52-40FEC3C69980}"/>
                  </a:ext>
                </a:extLst>
              </p:cNvPr>
              <p:cNvSpPr/>
              <p:nvPr/>
            </p:nvSpPr>
            <p:spPr>
              <a:xfrm>
                <a:off x="4291546" y="4424992"/>
                <a:ext cx="2964" cy="2964"/>
              </a:xfrm>
              <a:custGeom>
                <a:avLst/>
                <a:gdLst/>
                <a:ahLst/>
                <a:cxnLst/>
                <a:rect l="l" t="t" r="r" b="b"/>
                <a:pathLst>
                  <a:path w="2964" h="2964"/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81" name="자유형: 도형 80">
                <a:extLst>
                  <a:ext uri="{FF2B5EF4-FFF2-40B4-BE49-F238E27FC236}">
                    <a16:creationId xmlns:a16="http://schemas.microsoft.com/office/drawing/2014/main" xmlns="" id="{1E76B3DA-25FD-4F4A-81AD-7217E38C7299}"/>
                  </a:ext>
                </a:extLst>
              </p:cNvPr>
              <p:cNvSpPr/>
              <p:nvPr/>
            </p:nvSpPr>
            <p:spPr>
              <a:xfrm>
                <a:off x="4522304" y="4656292"/>
                <a:ext cx="146290" cy="148153"/>
              </a:xfrm>
              <a:custGeom>
                <a:avLst/>
                <a:gdLst>
                  <a:gd name="connsiteX0" fmla="*/ 107851 w 146290"/>
                  <a:gd name="connsiteY0" fmla="*/ 148153 h 148153"/>
                  <a:gd name="connsiteX1" fmla="*/ 92922 w 146290"/>
                  <a:gd name="connsiteY1" fmla="*/ 145085 h 148153"/>
                  <a:gd name="connsiteX2" fmla="*/ 91831 w 146290"/>
                  <a:gd name="connsiteY2" fmla="*/ 144628 h 148153"/>
                  <a:gd name="connsiteX3" fmla="*/ 0 w 146290"/>
                  <a:gd name="connsiteY3" fmla="*/ 51561 h 148153"/>
                  <a:gd name="connsiteX4" fmla="*/ 50891 w 146290"/>
                  <a:gd name="connsiteY4" fmla="*/ 0 h 148153"/>
                  <a:gd name="connsiteX5" fmla="*/ 142826 w 146290"/>
                  <a:gd name="connsiteY5" fmla="*/ 93153 h 148153"/>
                  <a:gd name="connsiteX6" fmla="*/ 143271 w 146290"/>
                  <a:gd name="connsiteY6" fmla="*/ 94238 h 148153"/>
                  <a:gd name="connsiteX7" fmla="*/ 139654 w 146290"/>
                  <a:gd name="connsiteY7" fmla="*/ 130849 h 148153"/>
                  <a:gd name="connsiteX8" fmla="*/ 107851 w 146290"/>
                  <a:gd name="connsiteY8" fmla="*/ 148153 h 148153"/>
                  <a:gd name="connsiteX9" fmla="*/ 98563 w 146290"/>
                  <a:gd name="connsiteY9" fmla="*/ 134570 h 148153"/>
                  <a:gd name="connsiteX10" fmla="*/ 129812 w 146290"/>
                  <a:gd name="connsiteY10" fmla="*/ 124239 h 148153"/>
                  <a:gd name="connsiteX11" fmla="*/ 132699 w 146290"/>
                  <a:gd name="connsiteY11" fmla="*/ 99773 h 148153"/>
                  <a:gd name="connsiteX12" fmla="*/ 50891 w 146290"/>
                  <a:gd name="connsiteY12" fmla="*/ 16883 h 148153"/>
                  <a:gd name="connsiteX13" fmla="*/ 16657 w 146290"/>
                  <a:gd name="connsiteY13" fmla="*/ 51561 h 148153"/>
                  <a:gd name="connsiteX14" fmla="*/ 98563 w 146290"/>
                  <a:gd name="connsiteY14" fmla="*/ 134570 h 14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6290" h="148153">
                    <a:moveTo>
                      <a:pt x="107851" y="148153"/>
                    </a:moveTo>
                    <a:cubicBezTo>
                      <a:pt x="102793" y="148153"/>
                      <a:pt x="97772" y="147118"/>
                      <a:pt x="92922" y="145085"/>
                    </a:cubicBezTo>
                    <a:lnTo>
                      <a:pt x="91831" y="144628"/>
                    </a:lnTo>
                    <a:lnTo>
                      <a:pt x="0" y="51561"/>
                    </a:lnTo>
                    <a:lnTo>
                      <a:pt x="50891" y="0"/>
                    </a:lnTo>
                    <a:lnTo>
                      <a:pt x="142826" y="93153"/>
                    </a:lnTo>
                    <a:lnTo>
                      <a:pt x="143271" y="94238"/>
                    </a:lnTo>
                    <a:cubicBezTo>
                      <a:pt x="148313" y="106573"/>
                      <a:pt x="146997" y="119919"/>
                      <a:pt x="139654" y="130849"/>
                    </a:cubicBezTo>
                    <a:cubicBezTo>
                      <a:pt x="132379" y="141685"/>
                      <a:pt x="120488" y="148153"/>
                      <a:pt x="107851" y="148153"/>
                    </a:cubicBezTo>
                    <a:close/>
                    <a:moveTo>
                      <a:pt x="98563" y="134570"/>
                    </a:moveTo>
                    <a:cubicBezTo>
                      <a:pt x="110125" y="138907"/>
                      <a:pt x="122922" y="134496"/>
                      <a:pt x="129812" y="124239"/>
                    </a:cubicBezTo>
                    <a:cubicBezTo>
                      <a:pt x="134706" y="116952"/>
                      <a:pt x="135738" y="108094"/>
                      <a:pt x="132699" y="99773"/>
                    </a:cubicBezTo>
                    <a:lnTo>
                      <a:pt x="50891" y="16883"/>
                    </a:lnTo>
                    <a:lnTo>
                      <a:pt x="16657" y="51561"/>
                    </a:lnTo>
                    <a:lnTo>
                      <a:pt x="98563" y="134570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xmlns="" id="{640039E5-416A-4F75-966F-E14379FCC493}"/>
                  </a:ext>
                </a:extLst>
              </p:cNvPr>
              <p:cNvSpPr/>
              <p:nvPr/>
            </p:nvSpPr>
            <p:spPr>
              <a:xfrm rot="2676178">
                <a:off x="4570147" y="4687396"/>
                <a:ext cx="11858" cy="46774"/>
              </a:xfrm>
              <a:custGeom>
                <a:avLst/>
                <a:gdLst>
                  <a:gd name="connsiteX0" fmla="*/ 0 w 11858"/>
                  <a:gd name="connsiteY0" fmla="*/ 0 h 46774"/>
                  <a:gd name="connsiteX1" fmla="*/ 11858 w 11858"/>
                  <a:gd name="connsiteY1" fmla="*/ 0 h 46774"/>
                  <a:gd name="connsiteX2" fmla="*/ 11858 w 11858"/>
                  <a:gd name="connsiteY2" fmla="*/ 46774 h 46774"/>
                  <a:gd name="connsiteX3" fmla="*/ 0 w 11858"/>
                  <a:gd name="connsiteY3" fmla="*/ 46774 h 4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58" h="46774">
                    <a:moveTo>
                      <a:pt x="0" y="0"/>
                    </a:moveTo>
                    <a:lnTo>
                      <a:pt x="11858" y="0"/>
                    </a:lnTo>
                    <a:lnTo>
                      <a:pt x="11858" y="46774"/>
                    </a:lnTo>
                    <a:lnTo>
                      <a:pt x="0" y="46774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86" name="자유형: 도형 85">
                <a:extLst>
                  <a:ext uri="{FF2B5EF4-FFF2-40B4-BE49-F238E27FC236}">
                    <a16:creationId xmlns:a16="http://schemas.microsoft.com/office/drawing/2014/main" xmlns="" id="{A14900E8-9F8A-4D16-8D80-4E87E3D4AB34}"/>
                  </a:ext>
                </a:extLst>
              </p:cNvPr>
              <p:cNvSpPr/>
              <p:nvPr/>
            </p:nvSpPr>
            <p:spPr>
              <a:xfrm rot="2723336">
                <a:off x="4520709" y="4665489"/>
                <a:ext cx="33018" cy="11858"/>
              </a:xfrm>
              <a:custGeom>
                <a:avLst/>
                <a:gdLst>
                  <a:gd name="connsiteX0" fmla="*/ 0 w 33018"/>
                  <a:gd name="connsiteY0" fmla="*/ 0 h 11858"/>
                  <a:gd name="connsiteX1" fmla="*/ 33019 w 33018"/>
                  <a:gd name="connsiteY1" fmla="*/ 0 h 11858"/>
                  <a:gd name="connsiteX2" fmla="*/ 33019 w 33018"/>
                  <a:gd name="connsiteY2" fmla="*/ 11858 h 11858"/>
                  <a:gd name="connsiteX3" fmla="*/ 0 w 33018"/>
                  <a:gd name="connsiteY3" fmla="*/ 11858 h 11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018" h="11858">
                    <a:moveTo>
                      <a:pt x="0" y="0"/>
                    </a:moveTo>
                    <a:lnTo>
                      <a:pt x="33019" y="0"/>
                    </a:lnTo>
                    <a:lnTo>
                      <a:pt x="33019" y="11858"/>
                    </a:lnTo>
                    <a:lnTo>
                      <a:pt x="0" y="11858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</p:grpSp>
      </p:grpSp>
      <p:sp>
        <p:nvSpPr>
          <p:cNvPr id="106" name="눈물 방울 105">
            <a:extLst>
              <a:ext uri="{FF2B5EF4-FFF2-40B4-BE49-F238E27FC236}">
                <a16:creationId xmlns:a16="http://schemas.microsoft.com/office/drawing/2014/main" xmlns="" id="{9A2F672D-271D-4CAA-99CC-7EE54892881E}"/>
              </a:ext>
            </a:extLst>
          </p:cNvPr>
          <p:cNvSpPr/>
          <p:nvPr/>
        </p:nvSpPr>
        <p:spPr>
          <a:xfrm rot="8100000">
            <a:off x="6156163" y="4189591"/>
            <a:ext cx="850256" cy="850256"/>
          </a:xfrm>
          <a:prstGeom prst="teardrop">
            <a:avLst/>
          </a:prstGeom>
          <a:solidFill>
            <a:srgbClr val="0016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xmlns="" id="{2C848B6C-F1A1-488F-B829-B30618E12A9C}"/>
              </a:ext>
            </a:extLst>
          </p:cNvPr>
          <p:cNvSpPr/>
          <p:nvPr/>
        </p:nvSpPr>
        <p:spPr>
          <a:xfrm>
            <a:off x="6246701" y="4280129"/>
            <a:ext cx="669180" cy="6691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grpSp>
        <p:nvGrpSpPr>
          <p:cNvPr id="89" name="그래픽 108">
            <a:extLst>
              <a:ext uri="{FF2B5EF4-FFF2-40B4-BE49-F238E27FC236}">
                <a16:creationId xmlns:a16="http://schemas.microsoft.com/office/drawing/2014/main" xmlns="" id="{06E3193B-B3EF-4AE5-B04A-0FF4AE60FF8F}"/>
              </a:ext>
            </a:extLst>
          </p:cNvPr>
          <p:cNvGrpSpPr/>
          <p:nvPr/>
        </p:nvGrpSpPr>
        <p:grpSpPr>
          <a:xfrm>
            <a:off x="6391564" y="4465151"/>
            <a:ext cx="379454" cy="299134"/>
            <a:chOff x="6391564" y="4465151"/>
            <a:chExt cx="379454" cy="299134"/>
          </a:xfrm>
          <a:solidFill>
            <a:schemeClr val="accent2"/>
          </a:solidFill>
        </p:grpSpPr>
        <p:grpSp>
          <p:nvGrpSpPr>
            <p:cNvPr id="91" name="그래픽 108">
              <a:extLst>
                <a:ext uri="{FF2B5EF4-FFF2-40B4-BE49-F238E27FC236}">
                  <a16:creationId xmlns:a16="http://schemas.microsoft.com/office/drawing/2014/main" xmlns="" id="{A3BD382C-8175-4606-A1AC-872B28168E28}"/>
                </a:ext>
              </a:extLst>
            </p:cNvPr>
            <p:cNvGrpSpPr/>
            <p:nvPr/>
          </p:nvGrpSpPr>
          <p:grpSpPr>
            <a:xfrm>
              <a:off x="6391564" y="4535641"/>
              <a:ext cx="379454" cy="228644"/>
              <a:chOff x="6391564" y="4535641"/>
              <a:chExt cx="379454" cy="228644"/>
            </a:xfrm>
            <a:grpFill/>
          </p:grpSpPr>
          <p:sp>
            <p:nvSpPr>
              <p:cNvPr id="94" name="자유형: 도형 93">
                <a:extLst>
                  <a:ext uri="{FF2B5EF4-FFF2-40B4-BE49-F238E27FC236}">
                    <a16:creationId xmlns:a16="http://schemas.microsoft.com/office/drawing/2014/main" xmlns="" id="{A26AEB62-9A67-4260-B48E-C64C780633CD}"/>
                  </a:ext>
                </a:extLst>
              </p:cNvPr>
              <p:cNvSpPr/>
              <p:nvPr/>
            </p:nvSpPr>
            <p:spPr>
              <a:xfrm>
                <a:off x="6716963" y="4642273"/>
                <a:ext cx="11857" cy="89933"/>
              </a:xfrm>
              <a:custGeom>
                <a:avLst/>
                <a:gdLst>
                  <a:gd name="connsiteX0" fmla="*/ 0 w 11857"/>
                  <a:gd name="connsiteY0" fmla="*/ 0 h 89933"/>
                  <a:gd name="connsiteX1" fmla="*/ 11858 w 11857"/>
                  <a:gd name="connsiteY1" fmla="*/ 0 h 89933"/>
                  <a:gd name="connsiteX2" fmla="*/ 11858 w 11857"/>
                  <a:gd name="connsiteY2" fmla="*/ 89934 h 89933"/>
                  <a:gd name="connsiteX3" fmla="*/ 0 w 11857"/>
                  <a:gd name="connsiteY3" fmla="*/ 89934 h 89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57" h="89933">
                    <a:moveTo>
                      <a:pt x="0" y="0"/>
                    </a:moveTo>
                    <a:lnTo>
                      <a:pt x="11858" y="0"/>
                    </a:lnTo>
                    <a:lnTo>
                      <a:pt x="11858" y="89934"/>
                    </a:lnTo>
                    <a:lnTo>
                      <a:pt x="0" y="89934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95" name="자유형: 도형 94">
                <a:extLst>
                  <a:ext uri="{FF2B5EF4-FFF2-40B4-BE49-F238E27FC236}">
                    <a16:creationId xmlns:a16="http://schemas.microsoft.com/office/drawing/2014/main" xmlns="" id="{519DB9EB-E37D-430D-A4AE-16AD24AE10DC}"/>
                  </a:ext>
                </a:extLst>
              </p:cNvPr>
              <p:cNvSpPr/>
              <p:nvPr/>
            </p:nvSpPr>
            <p:spPr>
              <a:xfrm>
                <a:off x="6433751" y="4535641"/>
                <a:ext cx="72745" cy="196566"/>
              </a:xfrm>
              <a:custGeom>
                <a:avLst/>
                <a:gdLst>
                  <a:gd name="connsiteX0" fmla="*/ 11858 w 72745"/>
                  <a:gd name="connsiteY0" fmla="*/ 196566 h 196566"/>
                  <a:gd name="connsiteX1" fmla="*/ 0 w 72745"/>
                  <a:gd name="connsiteY1" fmla="*/ 196566 h 196566"/>
                  <a:gd name="connsiteX2" fmla="*/ 0 w 72745"/>
                  <a:gd name="connsiteY2" fmla="*/ 15673 h 196566"/>
                  <a:gd name="connsiteX3" fmla="*/ 15602 w 72745"/>
                  <a:gd name="connsiteY3" fmla="*/ 0 h 196566"/>
                  <a:gd name="connsiteX4" fmla="*/ 72745 w 72745"/>
                  <a:gd name="connsiteY4" fmla="*/ 0 h 196566"/>
                  <a:gd name="connsiteX5" fmla="*/ 72745 w 72745"/>
                  <a:gd name="connsiteY5" fmla="*/ 11858 h 196566"/>
                  <a:gd name="connsiteX6" fmla="*/ 15605 w 72745"/>
                  <a:gd name="connsiteY6" fmla="*/ 11858 h 196566"/>
                  <a:gd name="connsiteX7" fmla="*/ 11861 w 72745"/>
                  <a:gd name="connsiteY7" fmla="*/ 15673 h 196566"/>
                  <a:gd name="connsiteX8" fmla="*/ 11861 w 72745"/>
                  <a:gd name="connsiteY8" fmla="*/ 196566 h 196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745" h="196566">
                    <a:moveTo>
                      <a:pt x="11858" y="196566"/>
                    </a:moveTo>
                    <a:lnTo>
                      <a:pt x="0" y="196566"/>
                    </a:lnTo>
                    <a:lnTo>
                      <a:pt x="0" y="15673"/>
                    </a:lnTo>
                    <a:cubicBezTo>
                      <a:pt x="0" y="7032"/>
                      <a:pt x="6999" y="0"/>
                      <a:pt x="15602" y="0"/>
                    </a:cubicBezTo>
                    <a:lnTo>
                      <a:pt x="72745" y="0"/>
                    </a:lnTo>
                    <a:lnTo>
                      <a:pt x="72745" y="11858"/>
                    </a:lnTo>
                    <a:lnTo>
                      <a:pt x="15605" y="11858"/>
                    </a:lnTo>
                    <a:cubicBezTo>
                      <a:pt x="13542" y="11858"/>
                      <a:pt x="11861" y="13568"/>
                      <a:pt x="11861" y="15673"/>
                    </a:cubicBezTo>
                    <a:lnTo>
                      <a:pt x="11861" y="196566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96" name="자유형: 도형 95">
                <a:extLst>
                  <a:ext uri="{FF2B5EF4-FFF2-40B4-BE49-F238E27FC236}">
                    <a16:creationId xmlns:a16="http://schemas.microsoft.com/office/drawing/2014/main" xmlns="" id="{90FBEC1C-4D25-4BF3-AB8E-A96451C8C4CF}"/>
                  </a:ext>
                </a:extLst>
              </p:cNvPr>
              <p:cNvSpPr/>
              <p:nvPr/>
            </p:nvSpPr>
            <p:spPr>
              <a:xfrm>
                <a:off x="6464564" y="4698341"/>
                <a:ext cx="233453" cy="11857"/>
              </a:xfrm>
              <a:custGeom>
                <a:avLst/>
                <a:gdLst>
                  <a:gd name="connsiteX0" fmla="*/ 0 w 233453"/>
                  <a:gd name="connsiteY0" fmla="*/ 0 h 11857"/>
                  <a:gd name="connsiteX1" fmla="*/ 233453 w 233453"/>
                  <a:gd name="connsiteY1" fmla="*/ 0 h 11857"/>
                  <a:gd name="connsiteX2" fmla="*/ 233453 w 233453"/>
                  <a:gd name="connsiteY2" fmla="*/ 11858 h 11857"/>
                  <a:gd name="connsiteX3" fmla="*/ 0 w 233453"/>
                  <a:gd name="connsiteY3" fmla="*/ 11858 h 11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3453" h="11857">
                    <a:moveTo>
                      <a:pt x="0" y="0"/>
                    </a:moveTo>
                    <a:lnTo>
                      <a:pt x="233453" y="0"/>
                    </a:lnTo>
                    <a:lnTo>
                      <a:pt x="233453" y="11858"/>
                    </a:lnTo>
                    <a:lnTo>
                      <a:pt x="0" y="11858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97" name="자유형: 도형 96">
                <a:extLst>
                  <a:ext uri="{FF2B5EF4-FFF2-40B4-BE49-F238E27FC236}">
                    <a16:creationId xmlns:a16="http://schemas.microsoft.com/office/drawing/2014/main" xmlns="" id="{A38AB72B-F094-4060-A7C8-A993934DA41E}"/>
                  </a:ext>
                </a:extLst>
              </p:cNvPr>
              <p:cNvSpPr/>
              <p:nvPr/>
            </p:nvSpPr>
            <p:spPr>
              <a:xfrm>
                <a:off x="6464564" y="4563297"/>
                <a:ext cx="41929" cy="11857"/>
              </a:xfrm>
              <a:custGeom>
                <a:avLst/>
                <a:gdLst>
                  <a:gd name="connsiteX0" fmla="*/ 0 w 41929"/>
                  <a:gd name="connsiteY0" fmla="*/ 0 h 11857"/>
                  <a:gd name="connsiteX1" fmla="*/ 41930 w 41929"/>
                  <a:gd name="connsiteY1" fmla="*/ 0 h 11857"/>
                  <a:gd name="connsiteX2" fmla="*/ 41930 w 41929"/>
                  <a:gd name="connsiteY2" fmla="*/ 11858 h 11857"/>
                  <a:gd name="connsiteX3" fmla="*/ 0 w 41929"/>
                  <a:gd name="connsiteY3" fmla="*/ 11858 h 11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929" h="11857">
                    <a:moveTo>
                      <a:pt x="0" y="0"/>
                    </a:moveTo>
                    <a:lnTo>
                      <a:pt x="41930" y="0"/>
                    </a:lnTo>
                    <a:lnTo>
                      <a:pt x="41930" y="11858"/>
                    </a:lnTo>
                    <a:lnTo>
                      <a:pt x="0" y="11858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xmlns="" id="{4439DA10-C95B-45DE-B2F9-AB7432D0D1D6}"/>
                  </a:ext>
                </a:extLst>
              </p:cNvPr>
              <p:cNvSpPr/>
              <p:nvPr/>
            </p:nvSpPr>
            <p:spPr>
              <a:xfrm>
                <a:off x="6391564" y="4725374"/>
                <a:ext cx="379454" cy="38911"/>
              </a:xfrm>
              <a:custGeom>
                <a:avLst/>
                <a:gdLst>
                  <a:gd name="connsiteX0" fmla="*/ 351481 w 379454"/>
                  <a:gd name="connsiteY0" fmla="*/ 38912 h 38911"/>
                  <a:gd name="connsiteX1" fmla="*/ 27967 w 379454"/>
                  <a:gd name="connsiteY1" fmla="*/ 38912 h 38911"/>
                  <a:gd name="connsiteX2" fmla="*/ 2366 w 379454"/>
                  <a:gd name="connsiteY2" fmla="*/ 28169 h 38911"/>
                  <a:gd name="connsiteX3" fmla="*/ 0 w 379454"/>
                  <a:gd name="connsiteY3" fmla="*/ 26390 h 38911"/>
                  <a:gd name="connsiteX4" fmla="*/ 0 w 379454"/>
                  <a:gd name="connsiteY4" fmla="*/ 0 h 38911"/>
                  <a:gd name="connsiteX5" fmla="*/ 379454 w 379454"/>
                  <a:gd name="connsiteY5" fmla="*/ 0 h 38911"/>
                  <a:gd name="connsiteX6" fmla="*/ 379454 w 379454"/>
                  <a:gd name="connsiteY6" fmla="*/ 26393 h 38911"/>
                  <a:gd name="connsiteX7" fmla="*/ 377091 w 379454"/>
                  <a:gd name="connsiteY7" fmla="*/ 28171 h 38911"/>
                  <a:gd name="connsiteX8" fmla="*/ 351481 w 379454"/>
                  <a:gd name="connsiteY8" fmla="*/ 38912 h 38911"/>
                  <a:gd name="connsiteX9" fmla="*/ 11858 w 379454"/>
                  <a:gd name="connsiteY9" fmla="*/ 20345 h 38911"/>
                  <a:gd name="connsiteX10" fmla="*/ 27967 w 379454"/>
                  <a:gd name="connsiteY10" fmla="*/ 27054 h 38911"/>
                  <a:gd name="connsiteX11" fmla="*/ 351484 w 379454"/>
                  <a:gd name="connsiteY11" fmla="*/ 27054 h 38911"/>
                  <a:gd name="connsiteX12" fmla="*/ 367599 w 379454"/>
                  <a:gd name="connsiteY12" fmla="*/ 20345 h 38911"/>
                  <a:gd name="connsiteX13" fmla="*/ 367599 w 379454"/>
                  <a:gd name="connsiteY13" fmla="*/ 11855 h 38911"/>
                  <a:gd name="connsiteX14" fmla="*/ 11858 w 379454"/>
                  <a:gd name="connsiteY14" fmla="*/ 11855 h 38911"/>
                  <a:gd name="connsiteX15" fmla="*/ 11858 w 379454"/>
                  <a:gd name="connsiteY15" fmla="*/ 20345 h 38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9454" h="38911">
                    <a:moveTo>
                      <a:pt x="351481" y="38912"/>
                    </a:moveTo>
                    <a:lnTo>
                      <a:pt x="27967" y="38912"/>
                    </a:lnTo>
                    <a:cubicBezTo>
                      <a:pt x="16966" y="38912"/>
                      <a:pt x="3827" y="29268"/>
                      <a:pt x="2366" y="28169"/>
                    </a:cubicBezTo>
                    <a:lnTo>
                      <a:pt x="0" y="26390"/>
                    </a:lnTo>
                    <a:lnTo>
                      <a:pt x="0" y="0"/>
                    </a:lnTo>
                    <a:lnTo>
                      <a:pt x="379454" y="0"/>
                    </a:lnTo>
                    <a:lnTo>
                      <a:pt x="379454" y="26393"/>
                    </a:lnTo>
                    <a:lnTo>
                      <a:pt x="377091" y="28171"/>
                    </a:lnTo>
                    <a:cubicBezTo>
                      <a:pt x="375627" y="29268"/>
                      <a:pt x="362476" y="38912"/>
                      <a:pt x="351481" y="38912"/>
                    </a:cubicBezTo>
                    <a:close/>
                    <a:moveTo>
                      <a:pt x="11858" y="20345"/>
                    </a:moveTo>
                    <a:cubicBezTo>
                      <a:pt x="16524" y="23422"/>
                      <a:pt x="23488" y="27054"/>
                      <a:pt x="27967" y="27054"/>
                    </a:cubicBezTo>
                    <a:lnTo>
                      <a:pt x="351484" y="27054"/>
                    </a:lnTo>
                    <a:cubicBezTo>
                      <a:pt x="355960" y="27054"/>
                      <a:pt x="362924" y="23422"/>
                      <a:pt x="367599" y="20345"/>
                    </a:cubicBezTo>
                    <a:lnTo>
                      <a:pt x="367599" y="11855"/>
                    </a:lnTo>
                    <a:lnTo>
                      <a:pt x="11858" y="11855"/>
                    </a:lnTo>
                    <a:lnTo>
                      <a:pt x="11858" y="20345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</p:grpSp>
        <p:grpSp>
          <p:nvGrpSpPr>
            <p:cNvPr id="99" name="그래픽 108">
              <a:extLst>
                <a:ext uri="{FF2B5EF4-FFF2-40B4-BE49-F238E27FC236}">
                  <a16:creationId xmlns:a16="http://schemas.microsoft.com/office/drawing/2014/main" xmlns="" id="{275A1CC2-4893-4F97-9CF7-69BF9852EBF7}"/>
                </a:ext>
              </a:extLst>
            </p:cNvPr>
            <p:cNvGrpSpPr/>
            <p:nvPr/>
          </p:nvGrpSpPr>
          <p:grpSpPr>
            <a:xfrm>
              <a:off x="6525938" y="4465151"/>
              <a:ext cx="245076" cy="198650"/>
              <a:chOff x="6525938" y="4465151"/>
              <a:chExt cx="245076" cy="198650"/>
            </a:xfrm>
            <a:grpFill/>
          </p:grpSpPr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xmlns="" id="{3B3E76D4-9217-4150-B68B-5DFEF9E6DFCF}"/>
                  </a:ext>
                </a:extLst>
              </p:cNvPr>
              <p:cNvSpPr/>
              <p:nvPr/>
            </p:nvSpPr>
            <p:spPr>
              <a:xfrm>
                <a:off x="6525938" y="4465151"/>
                <a:ext cx="245076" cy="198650"/>
              </a:xfrm>
              <a:custGeom>
                <a:avLst/>
                <a:gdLst>
                  <a:gd name="connsiteX0" fmla="*/ 122540 w 245076"/>
                  <a:gd name="connsiteY0" fmla="*/ 198650 h 198650"/>
                  <a:gd name="connsiteX1" fmla="*/ 100330 w 245076"/>
                  <a:gd name="connsiteY1" fmla="*/ 156869 h 198650"/>
                  <a:gd name="connsiteX2" fmla="*/ 17001 w 245076"/>
                  <a:gd name="connsiteY2" fmla="*/ 156869 h 198650"/>
                  <a:gd name="connsiteX3" fmla="*/ 0 w 245076"/>
                  <a:gd name="connsiteY3" fmla="*/ 138050 h 198650"/>
                  <a:gd name="connsiteX4" fmla="*/ 0 w 245076"/>
                  <a:gd name="connsiteY4" fmla="*/ 18833 h 198650"/>
                  <a:gd name="connsiteX5" fmla="*/ 17001 w 245076"/>
                  <a:gd name="connsiteY5" fmla="*/ 0 h 198650"/>
                  <a:gd name="connsiteX6" fmla="*/ 228055 w 245076"/>
                  <a:gd name="connsiteY6" fmla="*/ 0 h 198650"/>
                  <a:gd name="connsiteX7" fmla="*/ 245077 w 245076"/>
                  <a:gd name="connsiteY7" fmla="*/ 18830 h 198650"/>
                  <a:gd name="connsiteX8" fmla="*/ 245077 w 245076"/>
                  <a:gd name="connsiteY8" fmla="*/ 138050 h 198650"/>
                  <a:gd name="connsiteX9" fmla="*/ 228055 w 245076"/>
                  <a:gd name="connsiteY9" fmla="*/ 156869 h 198650"/>
                  <a:gd name="connsiteX10" fmla="*/ 144750 w 245076"/>
                  <a:gd name="connsiteY10" fmla="*/ 156869 h 198650"/>
                  <a:gd name="connsiteX11" fmla="*/ 122540 w 245076"/>
                  <a:gd name="connsiteY11" fmla="*/ 198650 h 198650"/>
                  <a:gd name="connsiteX12" fmla="*/ 17001 w 245076"/>
                  <a:gd name="connsiteY12" fmla="*/ 11858 h 198650"/>
                  <a:gd name="connsiteX13" fmla="*/ 11858 w 245076"/>
                  <a:gd name="connsiteY13" fmla="*/ 18833 h 198650"/>
                  <a:gd name="connsiteX14" fmla="*/ 11858 w 245076"/>
                  <a:gd name="connsiteY14" fmla="*/ 138050 h 198650"/>
                  <a:gd name="connsiteX15" fmla="*/ 17001 w 245076"/>
                  <a:gd name="connsiteY15" fmla="*/ 145011 h 198650"/>
                  <a:gd name="connsiteX16" fmla="*/ 107457 w 245076"/>
                  <a:gd name="connsiteY16" fmla="*/ 145011 h 198650"/>
                  <a:gd name="connsiteX17" fmla="*/ 122540 w 245076"/>
                  <a:gd name="connsiteY17" fmla="*/ 173387 h 198650"/>
                  <a:gd name="connsiteX18" fmla="*/ 137629 w 245076"/>
                  <a:gd name="connsiteY18" fmla="*/ 145011 h 198650"/>
                  <a:gd name="connsiteX19" fmla="*/ 228058 w 245076"/>
                  <a:gd name="connsiteY19" fmla="*/ 145011 h 198650"/>
                  <a:gd name="connsiteX20" fmla="*/ 233222 w 245076"/>
                  <a:gd name="connsiteY20" fmla="*/ 138050 h 198650"/>
                  <a:gd name="connsiteX21" fmla="*/ 233222 w 245076"/>
                  <a:gd name="connsiteY21" fmla="*/ 18830 h 198650"/>
                  <a:gd name="connsiteX22" fmla="*/ 228058 w 245076"/>
                  <a:gd name="connsiteY22" fmla="*/ 11858 h 198650"/>
                  <a:gd name="connsiteX23" fmla="*/ 17001 w 245076"/>
                  <a:gd name="connsiteY23" fmla="*/ 11858 h 19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45076" h="198650">
                    <a:moveTo>
                      <a:pt x="122540" y="198650"/>
                    </a:moveTo>
                    <a:lnTo>
                      <a:pt x="100330" y="156869"/>
                    </a:lnTo>
                    <a:lnTo>
                      <a:pt x="17001" y="156869"/>
                    </a:lnTo>
                    <a:cubicBezTo>
                      <a:pt x="7628" y="156869"/>
                      <a:pt x="0" y="148426"/>
                      <a:pt x="0" y="138050"/>
                    </a:cubicBezTo>
                    <a:lnTo>
                      <a:pt x="0" y="18833"/>
                    </a:lnTo>
                    <a:cubicBezTo>
                      <a:pt x="0" y="8449"/>
                      <a:pt x="7628" y="0"/>
                      <a:pt x="17001" y="0"/>
                    </a:cubicBezTo>
                    <a:lnTo>
                      <a:pt x="228055" y="0"/>
                    </a:lnTo>
                    <a:cubicBezTo>
                      <a:pt x="237440" y="0"/>
                      <a:pt x="245077" y="8449"/>
                      <a:pt x="245077" y="18830"/>
                    </a:cubicBezTo>
                    <a:lnTo>
                      <a:pt x="245077" y="138050"/>
                    </a:lnTo>
                    <a:cubicBezTo>
                      <a:pt x="245077" y="148426"/>
                      <a:pt x="237440" y="156869"/>
                      <a:pt x="228055" y="156869"/>
                    </a:cubicBezTo>
                    <a:lnTo>
                      <a:pt x="144750" y="156869"/>
                    </a:lnTo>
                    <a:lnTo>
                      <a:pt x="122540" y="198650"/>
                    </a:lnTo>
                    <a:close/>
                    <a:moveTo>
                      <a:pt x="17001" y="11858"/>
                    </a:moveTo>
                    <a:cubicBezTo>
                      <a:pt x="14215" y="11858"/>
                      <a:pt x="11858" y="15054"/>
                      <a:pt x="11858" y="18833"/>
                    </a:cubicBezTo>
                    <a:lnTo>
                      <a:pt x="11858" y="138050"/>
                    </a:lnTo>
                    <a:cubicBezTo>
                      <a:pt x="11858" y="141821"/>
                      <a:pt x="14212" y="145011"/>
                      <a:pt x="17001" y="145011"/>
                    </a:cubicBezTo>
                    <a:lnTo>
                      <a:pt x="107457" y="145011"/>
                    </a:lnTo>
                    <a:lnTo>
                      <a:pt x="122540" y="173387"/>
                    </a:lnTo>
                    <a:lnTo>
                      <a:pt x="137629" y="145011"/>
                    </a:lnTo>
                    <a:lnTo>
                      <a:pt x="228058" y="145011"/>
                    </a:lnTo>
                    <a:cubicBezTo>
                      <a:pt x="230853" y="145011"/>
                      <a:pt x="233222" y="141824"/>
                      <a:pt x="233222" y="138050"/>
                    </a:cubicBezTo>
                    <a:lnTo>
                      <a:pt x="233222" y="18830"/>
                    </a:lnTo>
                    <a:cubicBezTo>
                      <a:pt x="233222" y="15051"/>
                      <a:pt x="230853" y="11858"/>
                      <a:pt x="228058" y="11858"/>
                    </a:cubicBezTo>
                    <a:lnTo>
                      <a:pt x="17001" y="11858"/>
                    </a:lnTo>
                    <a:close/>
                  </a:path>
                </a:pathLst>
              </a:custGeom>
              <a:grpFill/>
              <a:ln w="29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etendard Light"/>
                  <a:ea typeface="Pretendard Light"/>
                  <a:cs typeface="+mn-cs"/>
                </a:endParaRPr>
              </a:p>
            </p:txBody>
          </p:sp>
          <p:grpSp>
            <p:nvGrpSpPr>
              <p:cNvPr id="102" name="그래픽 108">
                <a:extLst>
                  <a:ext uri="{FF2B5EF4-FFF2-40B4-BE49-F238E27FC236}">
                    <a16:creationId xmlns:a16="http://schemas.microsoft.com/office/drawing/2014/main" xmlns="" id="{A0432F91-0354-479D-BC52-3D0909F3A37A}"/>
                  </a:ext>
                </a:extLst>
              </p:cNvPr>
              <p:cNvGrpSpPr/>
              <p:nvPr/>
            </p:nvGrpSpPr>
            <p:grpSpPr>
              <a:xfrm>
                <a:off x="6578625" y="4522846"/>
                <a:ext cx="139698" cy="38526"/>
                <a:chOff x="6578625" y="4522846"/>
                <a:chExt cx="139698" cy="38526"/>
              </a:xfrm>
              <a:grpFill/>
            </p:grpSpPr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xmlns="" id="{36C4B023-665D-468D-BD6E-B4775030514B}"/>
                    </a:ext>
                  </a:extLst>
                </p:cNvPr>
                <p:cNvSpPr/>
                <p:nvPr/>
              </p:nvSpPr>
              <p:spPr>
                <a:xfrm>
                  <a:off x="6578625" y="4522846"/>
                  <a:ext cx="38342" cy="38526"/>
                </a:xfrm>
                <a:custGeom>
                  <a:avLst/>
                  <a:gdLst>
                    <a:gd name="connsiteX0" fmla="*/ 19171 w 38342"/>
                    <a:gd name="connsiteY0" fmla="*/ 38526 h 38526"/>
                    <a:gd name="connsiteX1" fmla="*/ 0 w 38342"/>
                    <a:gd name="connsiteY1" fmla="*/ 19257 h 38526"/>
                    <a:gd name="connsiteX2" fmla="*/ 19171 w 38342"/>
                    <a:gd name="connsiteY2" fmla="*/ 0 h 38526"/>
                    <a:gd name="connsiteX3" fmla="*/ 38343 w 38342"/>
                    <a:gd name="connsiteY3" fmla="*/ 19257 h 38526"/>
                    <a:gd name="connsiteX4" fmla="*/ 19171 w 38342"/>
                    <a:gd name="connsiteY4" fmla="*/ 38526 h 38526"/>
                    <a:gd name="connsiteX5" fmla="*/ 19171 w 38342"/>
                    <a:gd name="connsiteY5" fmla="*/ 11858 h 38526"/>
                    <a:gd name="connsiteX6" fmla="*/ 11858 w 38342"/>
                    <a:gd name="connsiteY6" fmla="*/ 19257 h 38526"/>
                    <a:gd name="connsiteX7" fmla="*/ 19171 w 38342"/>
                    <a:gd name="connsiteY7" fmla="*/ 26669 h 38526"/>
                    <a:gd name="connsiteX8" fmla="*/ 26485 w 38342"/>
                    <a:gd name="connsiteY8" fmla="*/ 19257 h 38526"/>
                    <a:gd name="connsiteX9" fmla="*/ 19171 w 38342"/>
                    <a:gd name="connsiteY9" fmla="*/ 11858 h 38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342" h="38526">
                      <a:moveTo>
                        <a:pt x="19171" y="38526"/>
                      </a:moveTo>
                      <a:cubicBezTo>
                        <a:pt x="8600" y="38526"/>
                        <a:pt x="0" y="29882"/>
                        <a:pt x="0" y="19257"/>
                      </a:cubicBezTo>
                      <a:cubicBezTo>
                        <a:pt x="0" y="8639"/>
                        <a:pt x="8600" y="0"/>
                        <a:pt x="19171" y="0"/>
                      </a:cubicBezTo>
                      <a:cubicBezTo>
                        <a:pt x="29737" y="0"/>
                        <a:pt x="38343" y="8639"/>
                        <a:pt x="38343" y="19257"/>
                      </a:cubicBezTo>
                      <a:cubicBezTo>
                        <a:pt x="38343" y="29882"/>
                        <a:pt x="29740" y="38526"/>
                        <a:pt x="19171" y="38526"/>
                      </a:cubicBezTo>
                      <a:close/>
                      <a:moveTo>
                        <a:pt x="19171" y="11858"/>
                      </a:moveTo>
                      <a:cubicBezTo>
                        <a:pt x="15137" y="11858"/>
                        <a:pt x="11858" y="15178"/>
                        <a:pt x="11858" y="19257"/>
                      </a:cubicBezTo>
                      <a:cubicBezTo>
                        <a:pt x="11858" y="23342"/>
                        <a:pt x="15134" y="26669"/>
                        <a:pt x="19171" y="26669"/>
                      </a:cubicBezTo>
                      <a:cubicBezTo>
                        <a:pt x="23200" y="26669"/>
                        <a:pt x="26485" y="23342"/>
                        <a:pt x="26485" y="19257"/>
                      </a:cubicBezTo>
                      <a:cubicBezTo>
                        <a:pt x="26485" y="15175"/>
                        <a:pt x="23203" y="11858"/>
                        <a:pt x="19171" y="11858"/>
                      </a:cubicBezTo>
                      <a:close/>
                    </a:path>
                  </a:pathLst>
                </a:custGeom>
                <a:grpFill/>
                <a:ln w="29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+mn-cs"/>
                  </a:endParaRPr>
                </a:p>
              </p:txBody>
            </p:sp>
            <p:sp>
              <p:nvSpPr>
                <p:cNvPr id="107" name="자유형: 도형 106">
                  <a:extLst>
                    <a:ext uri="{FF2B5EF4-FFF2-40B4-BE49-F238E27FC236}">
                      <a16:creationId xmlns:a16="http://schemas.microsoft.com/office/drawing/2014/main" xmlns="" id="{E1C98D05-A5E3-492A-BA56-4C2C7EA130E5}"/>
                    </a:ext>
                  </a:extLst>
                </p:cNvPr>
                <p:cNvSpPr/>
                <p:nvPr/>
              </p:nvSpPr>
              <p:spPr>
                <a:xfrm>
                  <a:off x="6629294" y="4522846"/>
                  <a:ext cx="38348" cy="38526"/>
                </a:xfrm>
                <a:custGeom>
                  <a:avLst/>
                  <a:gdLst>
                    <a:gd name="connsiteX0" fmla="*/ 19183 w 38348"/>
                    <a:gd name="connsiteY0" fmla="*/ 38526 h 38526"/>
                    <a:gd name="connsiteX1" fmla="*/ 0 w 38348"/>
                    <a:gd name="connsiteY1" fmla="*/ 19257 h 38526"/>
                    <a:gd name="connsiteX2" fmla="*/ 19183 w 38348"/>
                    <a:gd name="connsiteY2" fmla="*/ 0 h 38526"/>
                    <a:gd name="connsiteX3" fmla="*/ 38349 w 38348"/>
                    <a:gd name="connsiteY3" fmla="*/ 19257 h 38526"/>
                    <a:gd name="connsiteX4" fmla="*/ 19183 w 38348"/>
                    <a:gd name="connsiteY4" fmla="*/ 38526 h 38526"/>
                    <a:gd name="connsiteX5" fmla="*/ 19183 w 38348"/>
                    <a:gd name="connsiteY5" fmla="*/ 11858 h 38526"/>
                    <a:gd name="connsiteX6" fmla="*/ 11858 w 38348"/>
                    <a:gd name="connsiteY6" fmla="*/ 19257 h 38526"/>
                    <a:gd name="connsiteX7" fmla="*/ 19183 w 38348"/>
                    <a:gd name="connsiteY7" fmla="*/ 26669 h 38526"/>
                    <a:gd name="connsiteX8" fmla="*/ 26491 w 38348"/>
                    <a:gd name="connsiteY8" fmla="*/ 19257 h 38526"/>
                    <a:gd name="connsiteX9" fmla="*/ 19183 w 38348"/>
                    <a:gd name="connsiteY9" fmla="*/ 11858 h 38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348" h="38526">
                      <a:moveTo>
                        <a:pt x="19183" y="38526"/>
                      </a:moveTo>
                      <a:cubicBezTo>
                        <a:pt x="8606" y="38526"/>
                        <a:pt x="0" y="29882"/>
                        <a:pt x="0" y="19257"/>
                      </a:cubicBezTo>
                      <a:cubicBezTo>
                        <a:pt x="0" y="8639"/>
                        <a:pt x="8603" y="0"/>
                        <a:pt x="19183" y="0"/>
                      </a:cubicBezTo>
                      <a:cubicBezTo>
                        <a:pt x="29749" y="0"/>
                        <a:pt x="38349" y="8639"/>
                        <a:pt x="38349" y="19257"/>
                      </a:cubicBezTo>
                      <a:cubicBezTo>
                        <a:pt x="38349" y="29882"/>
                        <a:pt x="29752" y="38526"/>
                        <a:pt x="19183" y="38526"/>
                      </a:cubicBezTo>
                      <a:close/>
                      <a:moveTo>
                        <a:pt x="19183" y="11858"/>
                      </a:moveTo>
                      <a:cubicBezTo>
                        <a:pt x="15143" y="11858"/>
                        <a:pt x="11858" y="15178"/>
                        <a:pt x="11858" y="19257"/>
                      </a:cubicBezTo>
                      <a:cubicBezTo>
                        <a:pt x="11858" y="23342"/>
                        <a:pt x="15140" y="26669"/>
                        <a:pt x="19183" y="26669"/>
                      </a:cubicBezTo>
                      <a:cubicBezTo>
                        <a:pt x="23212" y="26669"/>
                        <a:pt x="26491" y="23342"/>
                        <a:pt x="26491" y="19257"/>
                      </a:cubicBezTo>
                      <a:cubicBezTo>
                        <a:pt x="26491" y="15175"/>
                        <a:pt x="23212" y="11858"/>
                        <a:pt x="19183" y="11858"/>
                      </a:cubicBezTo>
                      <a:close/>
                    </a:path>
                  </a:pathLst>
                </a:custGeom>
                <a:grpFill/>
                <a:ln w="29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+mn-cs"/>
                  </a:endParaRPr>
                </a:p>
              </p:txBody>
            </p:sp>
            <p:sp>
              <p:nvSpPr>
                <p:cNvPr id="115" name="자유형: 도형 114">
                  <a:extLst>
                    <a:ext uri="{FF2B5EF4-FFF2-40B4-BE49-F238E27FC236}">
                      <a16:creationId xmlns:a16="http://schemas.microsoft.com/office/drawing/2014/main" xmlns="" id="{801857DE-5FBD-4835-B2DD-20EAB6CC7025}"/>
                    </a:ext>
                  </a:extLst>
                </p:cNvPr>
                <p:cNvSpPr/>
                <p:nvPr/>
              </p:nvSpPr>
              <p:spPr>
                <a:xfrm>
                  <a:off x="6679975" y="4522846"/>
                  <a:ext cx="38348" cy="38526"/>
                </a:xfrm>
                <a:custGeom>
                  <a:avLst/>
                  <a:gdLst>
                    <a:gd name="connsiteX0" fmla="*/ 19171 w 38348"/>
                    <a:gd name="connsiteY0" fmla="*/ 38526 h 38526"/>
                    <a:gd name="connsiteX1" fmla="*/ 0 w 38348"/>
                    <a:gd name="connsiteY1" fmla="*/ 19257 h 38526"/>
                    <a:gd name="connsiteX2" fmla="*/ 19171 w 38348"/>
                    <a:gd name="connsiteY2" fmla="*/ 0 h 38526"/>
                    <a:gd name="connsiteX3" fmla="*/ 38349 w 38348"/>
                    <a:gd name="connsiteY3" fmla="*/ 19257 h 38526"/>
                    <a:gd name="connsiteX4" fmla="*/ 19171 w 38348"/>
                    <a:gd name="connsiteY4" fmla="*/ 38526 h 38526"/>
                    <a:gd name="connsiteX5" fmla="*/ 19171 w 38348"/>
                    <a:gd name="connsiteY5" fmla="*/ 11858 h 38526"/>
                    <a:gd name="connsiteX6" fmla="*/ 11858 w 38348"/>
                    <a:gd name="connsiteY6" fmla="*/ 19257 h 38526"/>
                    <a:gd name="connsiteX7" fmla="*/ 19171 w 38348"/>
                    <a:gd name="connsiteY7" fmla="*/ 26669 h 38526"/>
                    <a:gd name="connsiteX8" fmla="*/ 26491 w 38348"/>
                    <a:gd name="connsiteY8" fmla="*/ 19257 h 38526"/>
                    <a:gd name="connsiteX9" fmla="*/ 19171 w 38348"/>
                    <a:gd name="connsiteY9" fmla="*/ 11858 h 38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348" h="38526">
                      <a:moveTo>
                        <a:pt x="19171" y="38526"/>
                      </a:moveTo>
                      <a:cubicBezTo>
                        <a:pt x="8606" y="38526"/>
                        <a:pt x="0" y="29882"/>
                        <a:pt x="0" y="19257"/>
                      </a:cubicBezTo>
                      <a:cubicBezTo>
                        <a:pt x="0" y="8639"/>
                        <a:pt x="8603" y="0"/>
                        <a:pt x="19171" y="0"/>
                      </a:cubicBezTo>
                      <a:cubicBezTo>
                        <a:pt x="29743" y="0"/>
                        <a:pt x="38349" y="8639"/>
                        <a:pt x="38349" y="19257"/>
                      </a:cubicBezTo>
                      <a:cubicBezTo>
                        <a:pt x="38349" y="29882"/>
                        <a:pt x="29743" y="38526"/>
                        <a:pt x="19171" y="38526"/>
                      </a:cubicBezTo>
                      <a:close/>
                      <a:moveTo>
                        <a:pt x="19171" y="11858"/>
                      </a:moveTo>
                      <a:cubicBezTo>
                        <a:pt x="15143" y="11858"/>
                        <a:pt x="11858" y="15178"/>
                        <a:pt x="11858" y="19257"/>
                      </a:cubicBezTo>
                      <a:cubicBezTo>
                        <a:pt x="11858" y="23342"/>
                        <a:pt x="15140" y="26669"/>
                        <a:pt x="19171" y="26669"/>
                      </a:cubicBezTo>
                      <a:cubicBezTo>
                        <a:pt x="23206" y="26669"/>
                        <a:pt x="26491" y="23342"/>
                        <a:pt x="26491" y="19257"/>
                      </a:cubicBezTo>
                      <a:cubicBezTo>
                        <a:pt x="26491" y="15175"/>
                        <a:pt x="23206" y="11858"/>
                        <a:pt x="19171" y="11858"/>
                      </a:cubicBezTo>
                      <a:close/>
                    </a:path>
                  </a:pathLst>
                </a:custGeom>
                <a:grpFill/>
                <a:ln w="290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+mn-cs"/>
                  </a:endParaRPr>
                </a:p>
              </p:txBody>
            </p:sp>
          </p:grpSp>
        </p:grp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9A3F6915-AFFA-42A2-8A6D-E80CF1529231}"/>
              </a:ext>
            </a:extLst>
          </p:cNvPr>
          <p:cNvSpPr txBox="1"/>
          <p:nvPr/>
        </p:nvSpPr>
        <p:spPr>
          <a:xfrm>
            <a:off x="2836130" y="3350511"/>
            <a:ext cx="1141339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>
                    <a:lumMod val="20000"/>
                    <a:lumOff val="80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아이디어 회의</a:t>
            </a:r>
            <a:r>
              <a:rPr kumimoji="0" lang="en-US" altLang="ko-KR" sz="12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>
                    <a:lumMod val="20000"/>
                    <a:lumOff val="80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	</a:t>
            </a:r>
            <a:endParaRPr kumimoji="0" lang="id-ID" altLang="ko-KR" sz="12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A306D">
                  <a:lumMod val="20000"/>
                  <a:lumOff val="80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xmlns="" id="{A58E5650-D63F-4006-BBC8-99F72031A0F8}"/>
              </a:ext>
            </a:extLst>
          </p:cNvPr>
          <p:cNvSpPr txBox="1"/>
          <p:nvPr/>
        </p:nvSpPr>
        <p:spPr>
          <a:xfrm>
            <a:off x="5088397" y="3350511"/>
            <a:ext cx="838692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2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>
                    <a:lumMod val="40000"/>
                    <a:lumOff val="60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역할 분담</a:t>
            </a:r>
            <a:endParaRPr kumimoji="0" lang="id-ID" altLang="ko-KR" sz="12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A306D">
                  <a:lumMod val="40000"/>
                  <a:lumOff val="60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xmlns="" id="{7B7A8D6A-3C48-410C-8F56-CA5A83CC1120}"/>
              </a:ext>
            </a:extLst>
          </p:cNvPr>
          <p:cNvSpPr txBox="1"/>
          <p:nvPr/>
        </p:nvSpPr>
        <p:spPr>
          <a:xfrm>
            <a:off x="7015354" y="3350511"/>
            <a:ext cx="1190070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>
                    <a:lumMod val="60000"/>
                    <a:lumOff val="40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사용 기술 선정</a:t>
            </a:r>
            <a:endParaRPr kumimoji="0" lang="id-ID" altLang="ko-KR" sz="12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A306D">
                  <a:lumMod val="60000"/>
                  <a:lumOff val="40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xmlns="" id="{6D4EB7DB-105C-44AB-8D54-8DD3CE716AD2}"/>
              </a:ext>
            </a:extLst>
          </p:cNvPr>
          <p:cNvSpPr txBox="1"/>
          <p:nvPr/>
        </p:nvSpPr>
        <p:spPr>
          <a:xfrm>
            <a:off x="8866648" y="3350511"/>
            <a:ext cx="1692771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역할 분담에 따른 작업</a:t>
            </a:r>
            <a:endParaRPr kumimoji="0" lang="id-ID" altLang="ko-KR" sz="12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A306D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xmlns="" id="{2DCEC9F9-36F8-4415-B178-033C2EB2DAD4}"/>
              </a:ext>
            </a:extLst>
          </p:cNvPr>
          <p:cNvSpPr txBox="1"/>
          <p:nvPr/>
        </p:nvSpPr>
        <p:spPr>
          <a:xfrm>
            <a:off x="1802952" y="5554793"/>
            <a:ext cx="1141339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2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작업내용</a:t>
            </a:r>
            <a:r>
              <a:rPr lang="ko-KR" altLang="en-US" sz="1200" spc="-2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>
                    <a:lumMod val="7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 통합</a:t>
            </a:r>
            <a:endParaRPr kumimoji="0" lang="id-ID" altLang="ko-KR" sz="12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A306D">
                  <a:lumMod val="7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xmlns="" id="{D3423F2D-20EA-4F38-A70F-5C8880A03EA5}"/>
              </a:ext>
            </a:extLst>
          </p:cNvPr>
          <p:cNvSpPr txBox="1"/>
          <p:nvPr/>
        </p:nvSpPr>
        <p:spPr>
          <a:xfrm>
            <a:off x="3730840" y="5554793"/>
            <a:ext cx="1492717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2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>
                    <a:lumMod val="7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테스트 및 기능보완</a:t>
            </a:r>
            <a:endParaRPr kumimoji="0" lang="id-ID" altLang="ko-KR" sz="12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A306D">
                  <a:lumMod val="75000"/>
                </a:srgb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AEAB6E0C-137C-414D-B384-4EE2A3F843CE}"/>
              </a:ext>
            </a:extLst>
          </p:cNvPr>
          <p:cNvSpPr txBox="1"/>
          <p:nvPr/>
        </p:nvSpPr>
        <p:spPr>
          <a:xfrm>
            <a:off x="6161423" y="5554793"/>
            <a:ext cx="838692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2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1646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ExtraBold" panose="02000903000000020004" pitchFamily="2" charset="-127"/>
              </a:rPr>
              <a:t>발표 준비</a:t>
            </a:r>
            <a:endParaRPr kumimoji="0" lang="id-ID" altLang="ko-KR" sz="1200" b="0" i="0" u="none" strike="noStrike" kern="1200" cap="none" spc="-2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01646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xmlns="" id="{C520663D-241F-1F93-AACD-EE347445A56A}"/>
              </a:ext>
            </a:extLst>
          </p:cNvPr>
          <p:cNvSpPr txBox="1"/>
          <p:nvPr/>
        </p:nvSpPr>
        <p:spPr>
          <a:xfrm>
            <a:off x="570850" y="532938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Colosseum Project</a:t>
            </a:r>
          </a:p>
        </p:txBody>
      </p:sp>
    </p:spTree>
    <p:extLst>
      <p:ext uri="{BB962C8B-B14F-4D97-AF65-F5344CB8AC3E}">
        <p14:creationId xmlns:p14="http://schemas.microsoft.com/office/powerpoint/2010/main" val="1598283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AF48E725-F2CC-4825-BA18-F0AB704E9D6F}"/>
              </a:ext>
            </a:extLst>
          </p:cNvPr>
          <p:cNvSpPr txBox="1"/>
          <p:nvPr/>
        </p:nvSpPr>
        <p:spPr>
          <a:xfrm>
            <a:off x="1174750" y="822223"/>
            <a:ext cx="323678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개인별 프로젝트 스케줄</a:t>
            </a:r>
            <a:endParaRPr kumimoji="0" lang="en-US" altLang="ko-KR" sz="24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cxnSp>
        <p:nvCxnSpPr>
          <p:cNvPr id="33" name="직선 연결선 9">
            <a:extLst>
              <a:ext uri="{FF2B5EF4-FFF2-40B4-BE49-F238E27FC236}">
                <a16:creationId xmlns:a16="http://schemas.microsoft.com/office/drawing/2014/main" xmlns="" id="{B38DA655-A6FB-408C-901D-AC59597C3399}"/>
              </a:ext>
            </a:extLst>
          </p:cNvPr>
          <p:cNvCxnSpPr>
            <a:cxnSpLocks/>
          </p:cNvCxnSpPr>
          <p:nvPr/>
        </p:nvCxnSpPr>
        <p:spPr>
          <a:xfrm>
            <a:off x="976148" y="1254620"/>
            <a:ext cx="10664990" cy="0"/>
          </a:xfrm>
          <a:prstGeom prst="line">
            <a:avLst/>
          </a:prstGeom>
          <a:ln w="63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0">
            <a:extLst>
              <a:ext uri="{FF2B5EF4-FFF2-40B4-BE49-F238E27FC236}">
                <a16:creationId xmlns:a16="http://schemas.microsoft.com/office/drawing/2014/main" xmlns="" id="{36B34AFD-8CCE-4778-B406-F6F234450C49}"/>
              </a:ext>
            </a:extLst>
          </p:cNvPr>
          <p:cNvCxnSpPr>
            <a:cxnSpLocks/>
          </p:cNvCxnSpPr>
          <p:nvPr/>
        </p:nvCxnSpPr>
        <p:spPr>
          <a:xfrm>
            <a:off x="570850" y="1254620"/>
            <a:ext cx="403037" cy="0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C55507A-8B93-44FB-B21A-552BEFD4E184}"/>
              </a:ext>
            </a:extLst>
          </p:cNvPr>
          <p:cNvSpPr txBox="1"/>
          <p:nvPr/>
        </p:nvSpPr>
        <p:spPr>
          <a:xfrm>
            <a:off x="570850" y="822223"/>
            <a:ext cx="3770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A306D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02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xmlns="" id="{C520663D-241F-1F93-AACD-EE347445A56A}"/>
              </a:ext>
            </a:extLst>
          </p:cNvPr>
          <p:cNvSpPr txBox="1"/>
          <p:nvPr/>
        </p:nvSpPr>
        <p:spPr>
          <a:xfrm>
            <a:off x="570850" y="532938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Colosseum Project</a:t>
            </a: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2046609"/>
            <a:ext cx="11822159" cy="398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76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DC8F2445-5E9B-8DC8-8EDA-198CF2D72CC5}"/>
              </a:ext>
            </a:extLst>
          </p:cNvPr>
          <p:cNvSpPr/>
          <p:nvPr/>
        </p:nvSpPr>
        <p:spPr>
          <a:xfrm>
            <a:off x="6096001" y="0"/>
            <a:ext cx="60960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tendard Light"/>
              <a:ea typeface="Pretendard Light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996F992-F797-4289-A04A-7FD67F475999}"/>
              </a:ext>
            </a:extLst>
          </p:cNvPr>
          <p:cNvSpPr txBox="1"/>
          <p:nvPr/>
        </p:nvSpPr>
        <p:spPr>
          <a:xfrm>
            <a:off x="6435439" y="2853316"/>
            <a:ext cx="4592924" cy="44165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algn="r">
              <a:defRPr sz="28700" spc="-3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검은고딕 블랙" panose="00000A00000000000000" pitchFamily="50" charset="-127"/>
                <a:ea typeface="검은고딕 블랙" panose="00000A00000000000000" pitchFamily="50" charset="-127"/>
                <a:cs typeface="Pretendard Black" panose="02000A03000000020004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7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56207EA-7868-ADDE-7F40-03E25ECF46C7}"/>
              </a:ext>
            </a:extLst>
          </p:cNvPr>
          <p:cNvSpPr txBox="1"/>
          <p:nvPr/>
        </p:nvSpPr>
        <p:spPr>
          <a:xfrm>
            <a:off x="984250" y="887855"/>
            <a:ext cx="5296322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프로젝트 사용기술 </a:t>
            </a:r>
            <a:endParaRPr lang="en-US" altLang="ko-KR" sz="4800" spc="-3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-3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C0C0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Pretendard Black" panose="02000A03000000020004" pitchFamily="50" charset="-127"/>
              </a:rPr>
              <a:t>및 설계도</a:t>
            </a:r>
            <a:endParaRPr kumimoji="0" lang="en-US" altLang="ko-KR" sz="4800" b="0" i="0" u="none" strike="noStrike" kern="1200" cap="none" spc="-30" normalizeH="0" baseline="0" noProof="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C0C0C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Pretendard Black" panose="02000A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8B78BAC-2966-660D-CD4C-D02A9F36B74B}"/>
              </a:ext>
            </a:extLst>
          </p:cNvPr>
          <p:cNvSpPr txBox="1"/>
          <p:nvPr/>
        </p:nvSpPr>
        <p:spPr>
          <a:xfrm>
            <a:off x="1174750" y="549275"/>
            <a:ext cx="1760418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kumimoji="0" lang="en-US" altLang="ko-KR" sz="1400" b="0" i="0" u="none" strike="noStrike" kern="1200" cap="none" spc="-3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Pretendard Medium" panose="02000603000000020004" pitchFamily="50" charset="-127"/>
              </a:rPr>
              <a:t>Colosseum Project</a:t>
            </a:r>
          </a:p>
        </p:txBody>
      </p:sp>
    </p:spTree>
    <p:extLst>
      <p:ext uri="{BB962C8B-B14F-4D97-AF65-F5344CB8AC3E}">
        <p14:creationId xmlns:p14="http://schemas.microsoft.com/office/powerpoint/2010/main" val="1165724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템플릿 01_NAVY">
      <a:dk1>
        <a:srgbClr val="000000"/>
      </a:dk1>
      <a:lt1>
        <a:srgbClr val="FFFFFF"/>
      </a:lt1>
      <a:dk2>
        <a:srgbClr val="FFFF00"/>
      </a:dk2>
      <a:lt2>
        <a:srgbClr val="FFFF00"/>
      </a:lt2>
      <a:accent1>
        <a:srgbClr val="FFFFFF"/>
      </a:accent1>
      <a:accent2>
        <a:srgbClr val="0C0C0C"/>
      </a:accent2>
      <a:accent3>
        <a:srgbClr val="0A306D"/>
      </a:accent3>
      <a:accent4>
        <a:srgbClr val="FFFF00"/>
      </a:accent4>
      <a:accent5>
        <a:srgbClr val="FFFF00"/>
      </a:accent5>
      <a:accent6>
        <a:srgbClr val="FFFF00"/>
      </a:accent6>
      <a:hlink>
        <a:srgbClr val="0563C1"/>
      </a:hlink>
      <a:folHlink>
        <a:srgbClr val="954F72"/>
      </a:folHlink>
    </a:clrScheme>
    <a:fontScheme name="사용자 지정 7">
      <a:majorFont>
        <a:latin typeface="Pretendard ExtraBold"/>
        <a:ea typeface="Pretendard ExtraBold"/>
        <a:cs typeface=""/>
      </a:majorFont>
      <a:minorFont>
        <a:latin typeface="Pretendard Light"/>
        <a:ea typeface="Pretendard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386</Words>
  <Application>Microsoft Office PowerPoint</Application>
  <PresentationFormat>와이드스크린</PresentationFormat>
  <Paragraphs>144</Paragraphs>
  <Slides>20</Slides>
  <Notes>5</Notes>
  <HiddenSlides>0</HiddenSlides>
  <MMClips>2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20</vt:i4>
      </vt:variant>
    </vt:vector>
  </HeadingPairs>
  <TitlesOfParts>
    <vt:vector size="30" baseType="lpstr">
      <vt:lpstr>HY견고딕</vt:lpstr>
      <vt:lpstr>Pretendard Black</vt:lpstr>
      <vt:lpstr>Pretendard ExtraBold</vt:lpstr>
      <vt:lpstr>Pretendard Light</vt:lpstr>
      <vt:lpstr>Pretendard Medium</vt:lpstr>
      <vt:lpstr>Pretendard SemiBold</vt:lpstr>
      <vt:lpstr>맑은 고딕</vt:lpstr>
      <vt:lpstr>Arial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stone fist</dc:creator>
  <cp:lastModifiedBy>saddylain@naver.com</cp:lastModifiedBy>
  <cp:revision>31</cp:revision>
  <dcterms:created xsi:type="dcterms:W3CDTF">2024-06-02T18:51:24Z</dcterms:created>
  <dcterms:modified xsi:type="dcterms:W3CDTF">2024-06-04T02:12:07Z</dcterms:modified>
</cp:coreProperties>
</file>

<file path=docProps/thumbnail.jpeg>
</file>